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6"/>
  </p:notesMasterIdLst>
  <p:sldIdLst>
    <p:sldId id="641" r:id="rId2"/>
    <p:sldId id="637" r:id="rId3"/>
    <p:sldId id="686" r:id="rId4"/>
    <p:sldId id="670" r:id="rId5"/>
    <p:sldId id="661" r:id="rId6"/>
    <p:sldId id="662" r:id="rId7"/>
    <p:sldId id="663" r:id="rId8"/>
    <p:sldId id="642" r:id="rId9"/>
    <p:sldId id="681" r:id="rId10"/>
    <p:sldId id="695" r:id="rId11"/>
    <p:sldId id="694" r:id="rId12"/>
    <p:sldId id="689" r:id="rId13"/>
    <p:sldId id="691" r:id="rId14"/>
    <p:sldId id="692" r:id="rId15"/>
    <p:sldId id="693" r:id="rId16"/>
    <p:sldId id="690" r:id="rId17"/>
    <p:sldId id="678" r:id="rId18"/>
    <p:sldId id="627" r:id="rId19"/>
    <p:sldId id="633" r:id="rId20"/>
    <p:sldId id="675" r:id="rId21"/>
    <p:sldId id="677" r:id="rId22"/>
    <p:sldId id="682" r:id="rId23"/>
    <p:sldId id="679" r:id="rId24"/>
    <p:sldId id="696" r:id="rId25"/>
    <p:sldId id="698" r:id="rId26"/>
    <p:sldId id="673" r:id="rId27"/>
    <p:sldId id="687" r:id="rId28"/>
    <p:sldId id="697" r:id="rId29"/>
    <p:sldId id="674" r:id="rId30"/>
    <p:sldId id="669" r:id="rId31"/>
    <p:sldId id="668" r:id="rId32"/>
    <p:sldId id="617" r:id="rId33"/>
    <p:sldId id="285" r:id="rId34"/>
    <p:sldId id="278" r:id="rId35"/>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871"/>
    <a:srgbClr val="0D0B59"/>
    <a:srgbClr val="EF2224"/>
    <a:srgbClr val="E22319"/>
    <a:srgbClr val="33373C"/>
    <a:srgbClr val="2E8BC7"/>
    <a:srgbClr val="D6DAD9"/>
    <a:srgbClr val="E30613"/>
    <a:srgbClr val="33FF34"/>
    <a:srgbClr val="8281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2C6D5-7BE6-4EEF-9E94-DB54B6969971}" v="38" dt="2023-09-13T14:03:04.1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p:restoredTop sz="94808"/>
  </p:normalViewPr>
  <p:slideViewPr>
    <p:cSldViewPr snapToGrid="0">
      <p:cViewPr varScale="1">
        <p:scale>
          <a:sx n="108" d="100"/>
          <a:sy n="108" d="100"/>
        </p:scale>
        <p:origin x="720" y="102"/>
      </p:cViewPr>
      <p:guideLst>
        <p:guide orient="horz" pos="2160"/>
        <p:guide pos="3840"/>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39D2C6D5-7BE6-4EEF-9E94-DB54B6969971}"/>
    <pc:docChg chg="undo custSel addSld delSld modSld sldOrd modMainMaster">
      <pc:chgData name="Martin Reid" userId="67ffab8d-f470-478f-897c-60fbd247a8c9" providerId="ADAL" clId="{39D2C6D5-7BE6-4EEF-9E94-DB54B6969971}" dt="2023-09-13T14:03:24.523" v="597" actId="255"/>
      <pc:docMkLst>
        <pc:docMk/>
      </pc:docMkLst>
      <pc:sldChg chg="addSp delSp modSp mod modClrScheme chgLayout">
        <pc:chgData name="Martin Reid" userId="67ffab8d-f470-478f-897c-60fbd247a8c9" providerId="ADAL" clId="{39D2C6D5-7BE6-4EEF-9E94-DB54B6969971}" dt="2023-09-13T14:03:24.523" v="597" actId="255"/>
        <pc:sldMkLst>
          <pc:docMk/>
          <pc:sldMk cId="826194925" sldId="278"/>
        </pc:sldMkLst>
        <pc:spChg chg="add del mod ord">
          <ac:chgData name="Martin Reid" userId="67ffab8d-f470-478f-897c-60fbd247a8c9" providerId="ADAL" clId="{39D2C6D5-7BE6-4EEF-9E94-DB54B6969971}" dt="2023-09-13T14:03:01.103" v="591" actId="478"/>
          <ac:spMkLst>
            <pc:docMk/>
            <pc:sldMk cId="826194925" sldId="278"/>
            <ac:spMk id="2" creationId="{DF76BE7F-6CCE-60F5-1F72-207A2F46A95F}"/>
          </ac:spMkLst>
        </pc:spChg>
        <pc:spChg chg="add mod">
          <ac:chgData name="Martin Reid" userId="67ffab8d-f470-478f-897c-60fbd247a8c9" providerId="ADAL" clId="{39D2C6D5-7BE6-4EEF-9E94-DB54B6969971}" dt="2023-09-13T14:03:24.523" v="597" actId="255"/>
          <ac:spMkLst>
            <pc:docMk/>
            <pc:sldMk cId="826194925" sldId="278"/>
            <ac:spMk id="3" creationId="{3E8F6088-C2AC-1CFF-1CFC-98CE3E1EB5BF}"/>
          </ac:spMkLst>
        </pc:spChg>
      </pc:sldChg>
      <pc:sldChg chg="addSp delSp modSp mod ord">
        <pc:chgData name="Martin Reid" userId="67ffab8d-f470-478f-897c-60fbd247a8c9" providerId="ADAL" clId="{39D2C6D5-7BE6-4EEF-9E94-DB54B6969971}" dt="2023-09-12T19:56:11.374" v="523"/>
        <pc:sldMkLst>
          <pc:docMk/>
          <pc:sldMk cId="502704780" sldId="617"/>
        </pc:sldMkLst>
        <pc:spChg chg="del">
          <ac:chgData name="Martin Reid" userId="67ffab8d-f470-478f-897c-60fbd247a8c9" providerId="ADAL" clId="{39D2C6D5-7BE6-4EEF-9E94-DB54B6969971}" dt="2023-09-12T17:31:53.852" v="72" actId="478"/>
          <ac:spMkLst>
            <pc:docMk/>
            <pc:sldMk cId="502704780" sldId="617"/>
            <ac:spMk id="5" creationId="{2D9EA583-0EA4-9D4E-A25C-725ACE52D170}"/>
          </ac:spMkLst>
        </pc:spChg>
        <pc:spChg chg="add mod">
          <ac:chgData name="Martin Reid" userId="67ffab8d-f470-478f-897c-60fbd247a8c9" providerId="ADAL" clId="{39D2C6D5-7BE6-4EEF-9E94-DB54B6969971}" dt="2023-09-12T17:38:53.510" v="84" actId="1076"/>
          <ac:spMkLst>
            <pc:docMk/>
            <pc:sldMk cId="502704780" sldId="617"/>
            <ac:spMk id="7" creationId="{1085D8F2-9DC5-B945-4FD5-6E873B0275A7}"/>
          </ac:spMkLst>
        </pc:spChg>
        <pc:picChg chg="add mod modCrop">
          <ac:chgData name="Martin Reid" userId="67ffab8d-f470-478f-897c-60fbd247a8c9" providerId="ADAL" clId="{39D2C6D5-7BE6-4EEF-9E94-DB54B6969971}" dt="2023-09-12T17:39:37.813" v="89" actId="732"/>
          <ac:picMkLst>
            <pc:docMk/>
            <pc:sldMk cId="502704780" sldId="617"/>
            <ac:picMk id="3" creationId="{7809FF70-29D8-FCC9-A60C-5C638C7C838D}"/>
          </ac:picMkLst>
        </pc:picChg>
        <pc:picChg chg="del">
          <ac:chgData name="Martin Reid" userId="67ffab8d-f470-478f-897c-60fbd247a8c9" providerId="ADAL" clId="{39D2C6D5-7BE6-4EEF-9E94-DB54B6969971}" dt="2023-09-12T17:31:48.966" v="71" actId="478"/>
          <ac:picMkLst>
            <pc:docMk/>
            <pc:sldMk cId="502704780" sldId="617"/>
            <ac:picMk id="4" creationId="{3F0F309D-F74E-0640-8203-375B86F439B0}"/>
          </ac:picMkLst>
        </pc:picChg>
        <pc:picChg chg="add mod modCrop">
          <ac:chgData name="Martin Reid" userId="67ffab8d-f470-478f-897c-60fbd247a8c9" providerId="ADAL" clId="{39D2C6D5-7BE6-4EEF-9E94-DB54B6969971}" dt="2023-09-12T17:39:46.252" v="90" actId="1076"/>
          <ac:picMkLst>
            <pc:docMk/>
            <pc:sldMk cId="502704780" sldId="617"/>
            <ac:picMk id="8" creationId="{9F972BE5-8CE2-AAD4-C047-680F9F29F441}"/>
          </ac:picMkLst>
        </pc:picChg>
      </pc:sldChg>
      <pc:sldChg chg="modSp mod">
        <pc:chgData name="Martin Reid" userId="67ffab8d-f470-478f-897c-60fbd247a8c9" providerId="ADAL" clId="{39D2C6D5-7BE6-4EEF-9E94-DB54B6969971}" dt="2023-09-12T17:29:26.986" v="59" actId="1440"/>
        <pc:sldMkLst>
          <pc:docMk/>
          <pc:sldMk cId="2978014362" sldId="637"/>
        </pc:sldMkLst>
        <pc:spChg chg="mod">
          <ac:chgData name="Martin Reid" userId="67ffab8d-f470-478f-897c-60fbd247a8c9" providerId="ADAL" clId="{39D2C6D5-7BE6-4EEF-9E94-DB54B6969971}" dt="2023-09-12T17:29:12.976" v="58" actId="1076"/>
          <ac:spMkLst>
            <pc:docMk/>
            <pc:sldMk cId="2978014362" sldId="637"/>
            <ac:spMk id="2" creationId="{054FE74F-2874-0842-9326-21349794731D}"/>
          </ac:spMkLst>
        </pc:spChg>
        <pc:picChg chg="mod">
          <ac:chgData name="Martin Reid" userId="67ffab8d-f470-478f-897c-60fbd247a8c9" providerId="ADAL" clId="{39D2C6D5-7BE6-4EEF-9E94-DB54B6969971}" dt="2023-09-12T17:29:26.986" v="59" actId="1440"/>
          <ac:picMkLst>
            <pc:docMk/>
            <pc:sldMk cId="2978014362" sldId="637"/>
            <ac:picMk id="20" creationId="{00000000-0000-0000-0000-000000000000}"/>
          </ac:picMkLst>
        </pc:picChg>
      </pc:sldChg>
      <pc:sldChg chg="delSp modSp mod modClrScheme chgLayout">
        <pc:chgData name="Martin Reid" userId="67ffab8d-f470-478f-897c-60fbd247a8c9" providerId="ADAL" clId="{39D2C6D5-7BE6-4EEF-9E94-DB54B6969971}" dt="2023-09-13T07:02:10.325" v="567" actId="1036"/>
        <pc:sldMkLst>
          <pc:docMk/>
          <pc:sldMk cId="3033340621" sldId="641"/>
        </pc:sldMkLst>
        <pc:spChg chg="del">
          <ac:chgData name="Martin Reid" userId="67ffab8d-f470-478f-897c-60fbd247a8c9" providerId="ADAL" clId="{39D2C6D5-7BE6-4EEF-9E94-DB54B6969971}" dt="2023-09-12T19:30:06.103" v="431" actId="478"/>
          <ac:spMkLst>
            <pc:docMk/>
            <pc:sldMk cId="3033340621" sldId="641"/>
            <ac:spMk id="5" creationId="{B565DDF8-3D43-AF47-B96B-9DFB4D3E5F9F}"/>
          </ac:spMkLst>
        </pc:spChg>
        <pc:spChg chg="mod ord">
          <ac:chgData name="Martin Reid" userId="67ffab8d-f470-478f-897c-60fbd247a8c9" providerId="ADAL" clId="{39D2C6D5-7BE6-4EEF-9E94-DB54B6969971}" dt="2023-09-13T07:02:10.325" v="567" actId="1036"/>
          <ac:spMkLst>
            <pc:docMk/>
            <pc:sldMk cId="3033340621" sldId="641"/>
            <ac:spMk id="10" creationId="{157614A4-038F-144E-98DA-513B3651CD56}"/>
          </ac:spMkLst>
        </pc:spChg>
        <pc:spChg chg="mod ord">
          <ac:chgData name="Martin Reid" userId="67ffab8d-f470-478f-897c-60fbd247a8c9" providerId="ADAL" clId="{39D2C6D5-7BE6-4EEF-9E94-DB54B6969971}" dt="2023-09-13T07:02:10.325" v="567" actId="1036"/>
          <ac:spMkLst>
            <pc:docMk/>
            <pc:sldMk cId="3033340621" sldId="641"/>
            <ac:spMk id="11" creationId="{F1458E49-480D-2747-94D7-D286CDC0CEE4}"/>
          </ac:spMkLst>
        </pc:spChg>
        <pc:spChg chg="mod">
          <ac:chgData name="Martin Reid" userId="67ffab8d-f470-478f-897c-60fbd247a8c9" providerId="ADAL" clId="{39D2C6D5-7BE6-4EEF-9E94-DB54B6969971}" dt="2023-09-12T19:30:10.869" v="432" actId="1076"/>
          <ac:spMkLst>
            <pc:docMk/>
            <pc:sldMk cId="3033340621" sldId="641"/>
            <ac:spMk id="12" creationId="{5539BE51-3A13-1140-AF37-C68E89A28E9A}"/>
          </ac:spMkLst>
        </pc:spChg>
      </pc:sldChg>
      <pc:sldChg chg="addSp modSp mod ord">
        <pc:chgData name="Martin Reid" userId="67ffab8d-f470-478f-897c-60fbd247a8c9" providerId="ADAL" clId="{39D2C6D5-7BE6-4EEF-9E94-DB54B6969971}" dt="2023-09-12T20:53:11.152" v="529"/>
        <pc:sldMkLst>
          <pc:docMk/>
          <pc:sldMk cId="1518812613" sldId="642"/>
        </pc:sldMkLst>
        <pc:spChg chg="add mod">
          <ac:chgData name="Martin Reid" userId="67ffab8d-f470-478f-897c-60fbd247a8c9" providerId="ADAL" clId="{39D2C6D5-7BE6-4EEF-9E94-DB54B6969971}" dt="2023-09-12T17:31:15.817" v="69" actId="2085"/>
          <ac:spMkLst>
            <pc:docMk/>
            <pc:sldMk cId="1518812613" sldId="642"/>
            <ac:spMk id="2" creationId="{168C3CD5-CC5F-8FC9-F072-72DD001C1E4F}"/>
          </ac:spMkLst>
        </pc:spChg>
      </pc:sldChg>
      <pc:sldChg chg="del">
        <pc:chgData name="Martin Reid" userId="67ffab8d-f470-478f-897c-60fbd247a8c9" providerId="ADAL" clId="{39D2C6D5-7BE6-4EEF-9E94-DB54B6969971}" dt="2023-09-12T17:31:41.097" v="70" actId="47"/>
        <pc:sldMkLst>
          <pc:docMk/>
          <pc:sldMk cId="165766995" sldId="643"/>
        </pc:sldMkLst>
      </pc:sldChg>
      <pc:sldChg chg="del">
        <pc:chgData name="Martin Reid" userId="67ffab8d-f470-478f-897c-60fbd247a8c9" providerId="ADAL" clId="{39D2C6D5-7BE6-4EEF-9E94-DB54B6969971}" dt="2023-09-12T17:30:51.438" v="66" actId="47"/>
        <pc:sldMkLst>
          <pc:docMk/>
          <pc:sldMk cId="2403529532" sldId="666"/>
        </pc:sldMkLst>
      </pc:sldChg>
      <pc:sldChg chg="modSp del mod ord">
        <pc:chgData name="Martin Reid" userId="67ffab8d-f470-478f-897c-60fbd247a8c9" providerId="ADAL" clId="{39D2C6D5-7BE6-4EEF-9E94-DB54B6969971}" dt="2023-09-12T19:54:34.183" v="515" actId="47"/>
        <pc:sldMkLst>
          <pc:docMk/>
          <pc:sldMk cId="1659044978" sldId="667"/>
        </pc:sldMkLst>
        <pc:spChg chg="mod">
          <ac:chgData name="Martin Reid" userId="67ffab8d-f470-478f-897c-60fbd247a8c9" providerId="ADAL" clId="{39D2C6D5-7BE6-4EEF-9E94-DB54B6969971}" dt="2023-09-12T17:27:14.708" v="48" actId="20577"/>
          <ac:spMkLst>
            <pc:docMk/>
            <pc:sldMk cId="1659044978" sldId="667"/>
            <ac:spMk id="2" creationId="{6429EA7A-F79B-374F-81C0-F1CF7F5082FC}"/>
          </ac:spMkLst>
        </pc:spChg>
      </pc:sldChg>
      <pc:sldChg chg="ord">
        <pc:chgData name="Martin Reid" userId="67ffab8d-f470-478f-897c-60fbd247a8c9" providerId="ADAL" clId="{39D2C6D5-7BE6-4EEF-9E94-DB54B6969971}" dt="2023-09-12T17:14:27.087" v="6"/>
        <pc:sldMkLst>
          <pc:docMk/>
          <pc:sldMk cId="2333056879" sldId="669"/>
        </pc:sldMkLst>
      </pc:sldChg>
      <pc:sldChg chg="modSp mod">
        <pc:chgData name="Martin Reid" userId="67ffab8d-f470-478f-897c-60fbd247a8c9" providerId="ADAL" clId="{39D2C6D5-7BE6-4EEF-9E94-DB54B6969971}" dt="2023-09-13T07:03:49.767" v="571" actId="1036"/>
        <pc:sldMkLst>
          <pc:docMk/>
          <pc:sldMk cId="34759238" sldId="670"/>
        </pc:sldMkLst>
        <pc:spChg chg="mod">
          <ac:chgData name="Martin Reid" userId="67ffab8d-f470-478f-897c-60fbd247a8c9" providerId="ADAL" clId="{39D2C6D5-7BE6-4EEF-9E94-DB54B6969971}" dt="2023-09-13T07:03:49.767" v="571" actId="1036"/>
          <ac:spMkLst>
            <pc:docMk/>
            <pc:sldMk cId="34759238" sldId="670"/>
            <ac:spMk id="4" creationId="{4AADFF86-0F39-C345-8E1E-F05F5864439B}"/>
          </ac:spMkLst>
        </pc:spChg>
      </pc:sldChg>
      <pc:sldChg chg="del">
        <pc:chgData name="Martin Reid" userId="67ffab8d-f470-478f-897c-60fbd247a8c9" providerId="ADAL" clId="{39D2C6D5-7BE6-4EEF-9E94-DB54B6969971}" dt="2023-09-12T17:25:21.829" v="20" actId="47"/>
        <pc:sldMkLst>
          <pc:docMk/>
          <pc:sldMk cId="657458579" sldId="671"/>
        </pc:sldMkLst>
      </pc:sldChg>
      <pc:sldChg chg="del">
        <pc:chgData name="Martin Reid" userId="67ffab8d-f470-478f-897c-60fbd247a8c9" providerId="ADAL" clId="{39D2C6D5-7BE6-4EEF-9E94-DB54B6969971}" dt="2023-09-12T17:16:52.784" v="19" actId="47"/>
        <pc:sldMkLst>
          <pc:docMk/>
          <pc:sldMk cId="3728489515" sldId="672"/>
        </pc:sldMkLst>
      </pc:sldChg>
      <pc:sldChg chg="addSp delSp modSp mod">
        <pc:chgData name="Martin Reid" userId="67ffab8d-f470-478f-897c-60fbd247a8c9" providerId="ADAL" clId="{39D2C6D5-7BE6-4EEF-9E94-DB54B6969971}" dt="2023-09-12T19:17:54.794" v="320" actId="113"/>
        <pc:sldMkLst>
          <pc:docMk/>
          <pc:sldMk cId="3671158400" sldId="673"/>
        </pc:sldMkLst>
        <pc:spChg chg="add mod">
          <ac:chgData name="Martin Reid" userId="67ffab8d-f470-478f-897c-60fbd247a8c9" providerId="ADAL" clId="{39D2C6D5-7BE6-4EEF-9E94-DB54B6969971}" dt="2023-09-12T19:17:54.794" v="320" actId="113"/>
          <ac:spMkLst>
            <pc:docMk/>
            <pc:sldMk cId="3671158400" sldId="673"/>
            <ac:spMk id="5" creationId="{91B25913-63F7-2773-F11D-8C2D5D3D1DCE}"/>
          </ac:spMkLst>
        </pc:spChg>
        <pc:picChg chg="del">
          <ac:chgData name="Martin Reid" userId="67ffab8d-f470-478f-897c-60fbd247a8c9" providerId="ADAL" clId="{39D2C6D5-7BE6-4EEF-9E94-DB54B6969971}" dt="2023-09-12T19:16:53.442" v="298" actId="478"/>
          <ac:picMkLst>
            <pc:docMk/>
            <pc:sldMk cId="3671158400" sldId="673"/>
            <ac:picMk id="4" creationId="{04D724A0-1FE3-DB49-A953-6F174E011B4E}"/>
          </ac:picMkLst>
        </pc:picChg>
      </pc:sldChg>
      <pc:sldChg chg="addSp delSp modSp mod">
        <pc:chgData name="Martin Reid" userId="67ffab8d-f470-478f-897c-60fbd247a8c9" providerId="ADAL" clId="{39D2C6D5-7BE6-4EEF-9E94-DB54B6969971}" dt="2023-09-12T17:13:49.576" v="4" actId="1076"/>
        <pc:sldMkLst>
          <pc:docMk/>
          <pc:sldMk cId="3772349360" sldId="674"/>
        </pc:sldMkLst>
        <pc:spChg chg="mod ord">
          <ac:chgData name="Martin Reid" userId="67ffab8d-f470-478f-897c-60fbd247a8c9" providerId="ADAL" clId="{39D2C6D5-7BE6-4EEF-9E94-DB54B6969971}" dt="2023-09-12T17:13:49.576" v="4" actId="1076"/>
          <ac:spMkLst>
            <pc:docMk/>
            <pc:sldMk cId="3772349360" sldId="674"/>
            <ac:spMk id="4" creationId="{65D6F489-1D62-C946-8CA6-758593724F92}"/>
          </ac:spMkLst>
        </pc:spChg>
        <pc:picChg chg="del">
          <ac:chgData name="Martin Reid" userId="67ffab8d-f470-478f-897c-60fbd247a8c9" providerId="ADAL" clId="{39D2C6D5-7BE6-4EEF-9E94-DB54B6969971}" dt="2023-09-12T17:13:30.181" v="1" actId="478"/>
          <ac:picMkLst>
            <pc:docMk/>
            <pc:sldMk cId="3772349360" sldId="674"/>
            <ac:picMk id="3" creationId="{EEBD6209-B7E5-1147-BEA9-60C8F4C0B5D1}"/>
          </ac:picMkLst>
        </pc:picChg>
        <pc:picChg chg="add">
          <ac:chgData name="Martin Reid" userId="67ffab8d-f470-478f-897c-60fbd247a8c9" providerId="ADAL" clId="{39D2C6D5-7BE6-4EEF-9E94-DB54B6969971}" dt="2023-09-12T17:13:30.915" v="2" actId="22"/>
          <ac:picMkLst>
            <pc:docMk/>
            <pc:sldMk cId="3772349360" sldId="674"/>
            <ac:picMk id="5" creationId="{EDEB7F24-9AEE-0512-27D7-83E4A05CB2D7}"/>
          </ac:picMkLst>
        </pc:picChg>
      </pc:sldChg>
      <pc:sldChg chg="addSp modSp mod modAnim">
        <pc:chgData name="Martin Reid" userId="67ffab8d-f470-478f-897c-60fbd247a8c9" providerId="ADAL" clId="{39D2C6D5-7BE6-4EEF-9E94-DB54B6969971}" dt="2023-09-13T07:10:17.518" v="588"/>
        <pc:sldMkLst>
          <pc:docMk/>
          <pc:sldMk cId="2605666376" sldId="675"/>
        </pc:sldMkLst>
        <pc:spChg chg="mod">
          <ac:chgData name="Martin Reid" userId="67ffab8d-f470-478f-897c-60fbd247a8c9" providerId="ADAL" clId="{39D2C6D5-7BE6-4EEF-9E94-DB54B6969971}" dt="2023-09-13T07:08:26.611" v="584" actId="1076"/>
          <ac:spMkLst>
            <pc:docMk/>
            <pc:sldMk cId="2605666376" sldId="675"/>
            <ac:spMk id="4" creationId="{6024EF01-3FF4-2542-A866-97E03E3C148E}"/>
          </ac:spMkLst>
        </pc:spChg>
        <pc:spChg chg="add mod">
          <ac:chgData name="Martin Reid" userId="67ffab8d-f470-478f-897c-60fbd247a8c9" providerId="ADAL" clId="{39D2C6D5-7BE6-4EEF-9E94-DB54B6969971}" dt="2023-09-13T07:08:35.253" v="585" actId="207"/>
          <ac:spMkLst>
            <pc:docMk/>
            <pc:sldMk cId="2605666376" sldId="675"/>
            <ac:spMk id="5" creationId="{6A897057-7FDB-2C08-58AD-3ED236BC234A}"/>
          </ac:spMkLst>
        </pc:spChg>
        <pc:picChg chg="mod">
          <ac:chgData name="Martin Reid" userId="67ffab8d-f470-478f-897c-60fbd247a8c9" providerId="ADAL" clId="{39D2C6D5-7BE6-4EEF-9E94-DB54B6969971}" dt="2023-09-13T07:05:51.374" v="573" actId="1076"/>
          <ac:picMkLst>
            <pc:docMk/>
            <pc:sldMk cId="2605666376" sldId="675"/>
            <ac:picMk id="3" creationId="{20199A8F-4C77-854D-9E03-BE1A7D231724}"/>
          </ac:picMkLst>
        </pc:picChg>
      </pc:sldChg>
      <pc:sldChg chg="modSp mod">
        <pc:chgData name="Martin Reid" userId="67ffab8d-f470-478f-897c-60fbd247a8c9" providerId="ADAL" clId="{39D2C6D5-7BE6-4EEF-9E94-DB54B6969971}" dt="2023-09-12T17:15:50.656" v="14" actId="122"/>
        <pc:sldMkLst>
          <pc:docMk/>
          <pc:sldMk cId="2346854079" sldId="677"/>
        </pc:sldMkLst>
        <pc:spChg chg="mod">
          <ac:chgData name="Martin Reid" userId="67ffab8d-f470-478f-897c-60fbd247a8c9" providerId="ADAL" clId="{39D2C6D5-7BE6-4EEF-9E94-DB54B6969971}" dt="2023-09-12T17:15:50.656" v="14" actId="122"/>
          <ac:spMkLst>
            <pc:docMk/>
            <pc:sldMk cId="2346854079" sldId="677"/>
            <ac:spMk id="4" creationId="{72E69113-7EED-4549-9DC7-4EC1D2B26A09}"/>
          </ac:spMkLst>
        </pc:spChg>
      </pc:sldChg>
      <pc:sldChg chg="modSp mod ord">
        <pc:chgData name="Martin Reid" userId="67ffab8d-f470-478f-897c-60fbd247a8c9" providerId="ADAL" clId="{39D2C6D5-7BE6-4EEF-9E94-DB54B6969971}" dt="2023-09-12T20:46:55.438" v="525"/>
        <pc:sldMkLst>
          <pc:docMk/>
          <pc:sldMk cId="784594775" sldId="678"/>
        </pc:sldMkLst>
        <pc:spChg chg="mod">
          <ac:chgData name="Martin Reid" userId="67ffab8d-f470-478f-897c-60fbd247a8c9" providerId="ADAL" clId="{39D2C6D5-7BE6-4EEF-9E94-DB54B6969971}" dt="2023-09-12T17:16:37.617" v="17" actId="20577"/>
          <ac:spMkLst>
            <pc:docMk/>
            <pc:sldMk cId="784594775" sldId="678"/>
            <ac:spMk id="6" creationId="{62B477B9-9700-6440-ADAD-AE7FDF7EB7DD}"/>
          </ac:spMkLst>
        </pc:spChg>
      </pc:sldChg>
      <pc:sldChg chg="modSp mod">
        <pc:chgData name="Martin Reid" userId="67ffab8d-f470-478f-897c-60fbd247a8c9" providerId="ADAL" clId="{39D2C6D5-7BE6-4EEF-9E94-DB54B6969971}" dt="2023-09-12T19:21:09.695" v="341" actId="255"/>
        <pc:sldMkLst>
          <pc:docMk/>
          <pc:sldMk cId="4220436657" sldId="679"/>
        </pc:sldMkLst>
        <pc:spChg chg="mod">
          <ac:chgData name="Martin Reid" userId="67ffab8d-f470-478f-897c-60fbd247a8c9" providerId="ADAL" clId="{39D2C6D5-7BE6-4EEF-9E94-DB54B6969971}" dt="2023-09-12T19:21:09.695" v="341" actId="255"/>
          <ac:spMkLst>
            <pc:docMk/>
            <pc:sldMk cId="4220436657" sldId="679"/>
            <ac:spMk id="2" creationId="{A744964E-1491-9143-B26B-00177EC061A7}"/>
          </ac:spMkLst>
        </pc:spChg>
      </pc:sldChg>
      <pc:sldChg chg="del">
        <pc:chgData name="Martin Reid" userId="67ffab8d-f470-478f-897c-60fbd247a8c9" providerId="ADAL" clId="{39D2C6D5-7BE6-4EEF-9E94-DB54B6969971}" dt="2023-09-12T17:16:46.145" v="18" actId="47"/>
        <pc:sldMkLst>
          <pc:docMk/>
          <pc:sldMk cId="3879666569" sldId="680"/>
        </pc:sldMkLst>
      </pc:sldChg>
      <pc:sldChg chg="addSp delSp modSp mod ord">
        <pc:chgData name="Martin Reid" userId="67ffab8d-f470-478f-897c-60fbd247a8c9" providerId="ADAL" clId="{39D2C6D5-7BE6-4EEF-9E94-DB54B6969971}" dt="2023-09-12T19:55:22.636" v="517"/>
        <pc:sldMkLst>
          <pc:docMk/>
          <pc:sldMk cId="4198864954" sldId="681"/>
        </pc:sldMkLst>
        <pc:spChg chg="mod">
          <ac:chgData name="Martin Reid" userId="67ffab8d-f470-478f-897c-60fbd247a8c9" providerId="ADAL" clId="{39D2C6D5-7BE6-4EEF-9E94-DB54B6969971}" dt="2023-09-12T17:26:39.612" v="32" actId="1076"/>
          <ac:spMkLst>
            <pc:docMk/>
            <pc:sldMk cId="4198864954" sldId="681"/>
            <ac:spMk id="6" creationId="{C0315035-6B4D-B141-9BCF-6E6E4C7A23A6}"/>
          </ac:spMkLst>
        </pc:spChg>
        <pc:picChg chg="add mod ord modCrop">
          <ac:chgData name="Martin Reid" userId="67ffab8d-f470-478f-897c-60fbd247a8c9" providerId="ADAL" clId="{39D2C6D5-7BE6-4EEF-9E94-DB54B6969971}" dt="2023-09-12T17:26:36.132" v="31" actId="167"/>
          <ac:picMkLst>
            <pc:docMk/>
            <pc:sldMk cId="4198864954" sldId="681"/>
            <ac:picMk id="3" creationId="{3E58B93E-585C-2323-B6E5-524D3EB2F575}"/>
          </ac:picMkLst>
        </pc:picChg>
        <pc:picChg chg="del">
          <ac:chgData name="Martin Reid" userId="67ffab8d-f470-478f-897c-60fbd247a8c9" providerId="ADAL" clId="{39D2C6D5-7BE6-4EEF-9E94-DB54B6969971}" dt="2023-09-12T17:25:53" v="21" actId="478"/>
          <ac:picMkLst>
            <pc:docMk/>
            <pc:sldMk cId="4198864954" sldId="681"/>
            <ac:picMk id="5" creationId="{654D3850-08D5-A243-A2CD-505078B62116}"/>
          </ac:picMkLst>
        </pc:picChg>
      </pc:sldChg>
      <pc:sldChg chg="ord">
        <pc:chgData name="Martin Reid" userId="67ffab8d-f470-478f-897c-60fbd247a8c9" providerId="ADAL" clId="{39D2C6D5-7BE6-4EEF-9E94-DB54B6969971}" dt="2023-09-12T19:21:23.766" v="343"/>
        <pc:sldMkLst>
          <pc:docMk/>
          <pc:sldMk cId="1655357763" sldId="682"/>
        </pc:sldMkLst>
      </pc:sldChg>
      <pc:sldChg chg="del">
        <pc:chgData name="Martin Reid" userId="67ffab8d-f470-478f-897c-60fbd247a8c9" providerId="ADAL" clId="{39D2C6D5-7BE6-4EEF-9E94-DB54B6969971}" dt="2023-09-12T17:15:34.326" v="7" actId="47"/>
        <pc:sldMkLst>
          <pc:docMk/>
          <pc:sldMk cId="644068597" sldId="683"/>
        </pc:sldMkLst>
      </pc:sldChg>
      <pc:sldChg chg="del">
        <pc:chgData name="Martin Reid" userId="67ffab8d-f470-478f-897c-60fbd247a8c9" providerId="ADAL" clId="{39D2C6D5-7BE6-4EEF-9E94-DB54B6969971}" dt="2023-09-12T17:11:52.475" v="0" actId="47"/>
        <pc:sldMkLst>
          <pc:docMk/>
          <pc:sldMk cId="536327105" sldId="685"/>
        </pc:sldMkLst>
      </pc:sldChg>
      <pc:sldChg chg="addSp delSp modSp mod">
        <pc:chgData name="Martin Reid" userId="67ffab8d-f470-478f-897c-60fbd247a8c9" providerId="ADAL" clId="{39D2C6D5-7BE6-4EEF-9E94-DB54B6969971}" dt="2023-09-12T17:30:21.786" v="65"/>
        <pc:sldMkLst>
          <pc:docMk/>
          <pc:sldMk cId="1014759419" sldId="686"/>
        </pc:sldMkLst>
        <pc:spChg chg="del">
          <ac:chgData name="Martin Reid" userId="67ffab8d-f470-478f-897c-60fbd247a8c9" providerId="ADAL" clId="{39D2C6D5-7BE6-4EEF-9E94-DB54B6969971}" dt="2023-09-12T17:30:21.195" v="64" actId="478"/>
          <ac:spMkLst>
            <pc:docMk/>
            <pc:sldMk cId="1014759419" sldId="686"/>
            <ac:spMk id="2" creationId="{054FE74F-2874-0842-9326-21349794731D}"/>
          </ac:spMkLst>
        </pc:spChg>
        <pc:spChg chg="add mod">
          <ac:chgData name="Martin Reid" userId="67ffab8d-f470-478f-897c-60fbd247a8c9" providerId="ADAL" clId="{39D2C6D5-7BE6-4EEF-9E94-DB54B6969971}" dt="2023-09-12T17:30:21.786" v="65"/>
          <ac:spMkLst>
            <pc:docMk/>
            <pc:sldMk cId="1014759419" sldId="686"/>
            <ac:spMk id="3" creationId="{7D004CAC-85B3-59F7-8116-0589B0EBEDCB}"/>
          </ac:spMkLst>
        </pc:spChg>
      </pc:sldChg>
      <pc:sldChg chg="addSp delSp modSp new mod modTransition setBg modClrScheme chgLayout">
        <pc:chgData name="Martin Reid" userId="67ffab8d-f470-478f-897c-60fbd247a8c9" providerId="ADAL" clId="{39D2C6D5-7BE6-4EEF-9E94-DB54B6969971}" dt="2023-09-12T17:43:28.097" v="100" actId="14100"/>
        <pc:sldMkLst>
          <pc:docMk/>
          <pc:sldMk cId="1111066431" sldId="687"/>
        </pc:sldMkLst>
        <pc:picChg chg="add del mod">
          <ac:chgData name="Martin Reid" userId="67ffab8d-f470-478f-897c-60fbd247a8c9" providerId="ADAL" clId="{39D2C6D5-7BE6-4EEF-9E94-DB54B6969971}" dt="2023-09-12T17:43:19.843" v="97" actId="478"/>
          <ac:picMkLst>
            <pc:docMk/>
            <pc:sldMk cId="1111066431" sldId="687"/>
            <ac:picMk id="3" creationId="{781785D3-86B4-4CF6-B89C-81874E715A24}"/>
          </ac:picMkLst>
        </pc:picChg>
        <pc:picChg chg="add mod">
          <ac:chgData name="Martin Reid" userId="67ffab8d-f470-478f-897c-60fbd247a8c9" providerId="ADAL" clId="{39D2C6D5-7BE6-4EEF-9E94-DB54B6969971}" dt="2023-09-12T17:43:28.097" v="100" actId="14100"/>
          <ac:picMkLst>
            <pc:docMk/>
            <pc:sldMk cId="1111066431" sldId="687"/>
            <ac:picMk id="5" creationId="{B277A431-B9C2-E8A0-5B22-3D7AEF8B317D}"/>
          </ac:picMkLst>
        </pc:picChg>
      </pc:sldChg>
      <pc:sldChg chg="new del">
        <pc:chgData name="Martin Reid" userId="67ffab8d-f470-478f-897c-60fbd247a8c9" providerId="ADAL" clId="{39D2C6D5-7BE6-4EEF-9E94-DB54B6969971}" dt="2023-09-12T19:07:50.988" v="295" actId="47"/>
        <pc:sldMkLst>
          <pc:docMk/>
          <pc:sldMk cId="3952760228" sldId="688"/>
        </pc:sldMkLst>
      </pc:sldChg>
      <pc:sldChg chg="addSp modSp add mod setBg">
        <pc:chgData name="Martin Reid" userId="67ffab8d-f470-478f-897c-60fbd247a8c9" providerId="ADAL" clId="{39D2C6D5-7BE6-4EEF-9E94-DB54B6969971}" dt="2023-09-12T18:54:44.732" v="224" actId="1076"/>
        <pc:sldMkLst>
          <pc:docMk/>
          <pc:sldMk cId="1287593683" sldId="689"/>
        </pc:sldMkLst>
        <pc:spChg chg="add mod">
          <ac:chgData name="Martin Reid" userId="67ffab8d-f470-478f-897c-60fbd247a8c9" providerId="ADAL" clId="{39D2C6D5-7BE6-4EEF-9E94-DB54B6969971}" dt="2023-09-12T18:54:44.732" v="224" actId="1076"/>
          <ac:spMkLst>
            <pc:docMk/>
            <pc:sldMk cId="1287593683" sldId="689"/>
            <ac:spMk id="3" creationId="{ACF7E16D-69C0-8413-8E73-B93F119C02F8}"/>
          </ac:spMkLst>
        </pc:spChg>
        <pc:picChg chg="add mod modCrop">
          <ac:chgData name="Martin Reid" userId="67ffab8d-f470-478f-897c-60fbd247a8c9" providerId="ADAL" clId="{39D2C6D5-7BE6-4EEF-9E94-DB54B6969971}" dt="2023-09-12T18:54:28.549" v="221" actId="732"/>
          <ac:picMkLst>
            <pc:docMk/>
            <pc:sldMk cId="1287593683" sldId="689"/>
            <ac:picMk id="5" creationId="{35AB61B6-6D1E-3180-E330-CC740E4CCD9F}"/>
          </ac:picMkLst>
        </pc:picChg>
      </pc:sldChg>
      <pc:sldChg chg="addSp delSp modSp add mod modTransition modClrScheme chgLayout">
        <pc:chgData name="Martin Reid" userId="67ffab8d-f470-478f-897c-60fbd247a8c9" providerId="ADAL" clId="{39D2C6D5-7BE6-4EEF-9E94-DB54B6969971}" dt="2023-09-12T18:39:20.214" v="109" actId="1076"/>
        <pc:sldMkLst>
          <pc:docMk/>
          <pc:sldMk cId="1666257575" sldId="690"/>
        </pc:sldMkLst>
        <pc:picChg chg="add del mod">
          <ac:chgData name="Martin Reid" userId="67ffab8d-f470-478f-897c-60fbd247a8c9" providerId="ADAL" clId="{39D2C6D5-7BE6-4EEF-9E94-DB54B6969971}" dt="2023-09-12T18:39:05.456" v="106" actId="478"/>
          <ac:picMkLst>
            <pc:docMk/>
            <pc:sldMk cId="1666257575" sldId="690"/>
            <ac:picMk id="3" creationId="{25EEC0CC-0ECE-7D9E-3443-1F952AD6284E}"/>
          </ac:picMkLst>
        </pc:picChg>
        <pc:picChg chg="add mod">
          <ac:chgData name="Martin Reid" userId="67ffab8d-f470-478f-897c-60fbd247a8c9" providerId="ADAL" clId="{39D2C6D5-7BE6-4EEF-9E94-DB54B6969971}" dt="2023-09-12T18:39:20.214" v="109" actId="1076"/>
          <ac:picMkLst>
            <pc:docMk/>
            <pc:sldMk cId="1666257575" sldId="690"/>
            <ac:picMk id="5" creationId="{47B1A9B3-D4FC-F735-126F-D5FF0AA7F928}"/>
          </ac:picMkLst>
        </pc:picChg>
      </pc:sldChg>
      <pc:sldChg chg="addSp delSp modSp add mod setBg">
        <pc:chgData name="Martin Reid" userId="67ffab8d-f470-478f-897c-60fbd247a8c9" providerId="ADAL" clId="{39D2C6D5-7BE6-4EEF-9E94-DB54B6969971}" dt="2023-09-12T18:53:19.939" v="204" actId="207"/>
        <pc:sldMkLst>
          <pc:docMk/>
          <pc:sldMk cId="667859277" sldId="691"/>
        </pc:sldMkLst>
        <pc:spChg chg="del">
          <ac:chgData name="Martin Reid" userId="67ffab8d-f470-478f-897c-60fbd247a8c9" providerId="ADAL" clId="{39D2C6D5-7BE6-4EEF-9E94-DB54B6969971}" dt="2023-09-12T18:46:53.456" v="147" actId="478"/>
          <ac:spMkLst>
            <pc:docMk/>
            <pc:sldMk cId="667859277" sldId="691"/>
            <ac:spMk id="3" creationId="{ACF7E16D-69C0-8413-8E73-B93F119C02F8}"/>
          </ac:spMkLst>
        </pc:spChg>
        <pc:spChg chg="add mod">
          <ac:chgData name="Martin Reid" userId="67ffab8d-f470-478f-897c-60fbd247a8c9" providerId="ADAL" clId="{39D2C6D5-7BE6-4EEF-9E94-DB54B6969971}" dt="2023-09-12T18:53:19.939" v="204" actId="207"/>
          <ac:spMkLst>
            <pc:docMk/>
            <pc:sldMk cId="667859277" sldId="691"/>
            <ac:spMk id="6" creationId="{A2B90F57-9F44-983D-D283-2DF85943F8B7}"/>
          </ac:spMkLst>
        </pc:spChg>
        <pc:picChg chg="add mod">
          <ac:chgData name="Martin Reid" userId="67ffab8d-f470-478f-897c-60fbd247a8c9" providerId="ADAL" clId="{39D2C6D5-7BE6-4EEF-9E94-DB54B6969971}" dt="2023-09-12T18:47:30.196" v="152" actId="1076"/>
          <ac:picMkLst>
            <pc:docMk/>
            <pc:sldMk cId="667859277" sldId="691"/>
            <ac:picMk id="4" creationId="{10BC1658-356D-B12C-9F50-6B32C32AFF63}"/>
          </ac:picMkLst>
        </pc:picChg>
      </pc:sldChg>
      <pc:sldChg chg="addSp delSp modSp add mod setBg">
        <pc:chgData name="Martin Reid" userId="67ffab8d-f470-478f-897c-60fbd247a8c9" providerId="ADAL" clId="{39D2C6D5-7BE6-4EEF-9E94-DB54B6969971}" dt="2023-09-12T18:53:03.992" v="202" actId="1076"/>
        <pc:sldMkLst>
          <pc:docMk/>
          <pc:sldMk cId="1389071383" sldId="692"/>
        </pc:sldMkLst>
        <pc:spChg chg="add mod">
          <ac:chgData name="Martin Reid" userId="67ffab8d-f470-478f-897c-60fbd247a8c9" providerId="ADAL" clId="{39D2C6D5-7BE6-4EEF-9E94-DB54B6969971}" dt="2023-09-12T18:53:03.992" v="202" actId="1076"/>
          <ac:spMkLst>
            <pc:docMk/>
            <pc:sldMk cId="1389071383" sldId="692"/>
            <ac:spMk id="3" creationId="{731F6939-CC58-D37C-8926-0B9412CC2D82}"/>
          </ac:spMkLst>
        </pc:spChg>
        <pc:picChg chg="add del mod">
          <ac:chgData name="Martin Reid" userId="67ffab8d-f470-478f-897c-60fbd247a8c9" providerId="ADAL" clId="{39D2C6D5-7BE6-4EEF-9E94-DB54B6969971}" dt="2023-09-12T18:50:30.393" v="172" actId="478"/>
          <ac:picMkLst>
            <pc:docMk/>
            <pc:sldMk cId="1389071383" sldId="692"/>
            <ac:picMk id="5" creationId="{654DAB07-E3EB-C525-34CE-2D327FC35B7F}"/>
          </ac:picMkLst>
        </pc:picChg>
        <pc:picChg chg="add mod modCrop">
          <ac:chgData name="Martin Reid" userId="67ffab8d-f470-478f-897c-60fbd247a8c9" providerId="ADAL" clId="{39D2C6D5-7BE6-4EEF-9E94-DB54B6969971}" dt="2023-09-12T18:50:53.412" v="177" actId="732"/>
          <ac:picMkLst>
            <pc:docMk/>
            <pc:sldMk cId="1389071383" sldId="692"/>
            <ac:picMk id="7" creationId="{DD535F51-23B9-7D01-E9C0-6B05C6223E6D}"/>
          </ac:picMkLst>
        </pc:picChg>
      </pc:sldChg>
      <pc:sldChg chg="addSp modSp add mod setBg">
        <pc:chgData name="Martin Reid" userId="67ffab8d-f470-478f-897c-60fbd247a8c9" providerId="ADAL" clId="{39D2C6D5-7BE6-4EEF-9E94-DB54B6969971}" dt="2023-09-12T18:52:45.003" v="199" actId="207"/>
        <pc:sldMkLst>
          <pc:docMk/>
          <pc:sldMk cId="418131364" sldId="693"/>
        </pc:sldMkLst>
        <pc:spChg chg="add mod">
          <ac:chgData name="Martin Reid" userId="67ffab8d-f470-478f-897c-60fbd247a8c9" providerId="ADAL" clId="{39D2C6D5-7BE6-4EEF-9E94-DB54B6969971}" dt="2023-09-12T18:52:45.003" v="199" actId="207"/>
          <ac:spMkLst>
            <pc:docMk/>
            <pc:sldMk cId="418131364" sldId="693"/>
            <ac:spMk id="5" creationId="{E8F0FF63-1A72-728C-4193-400F9BDABAB9}"/>
          </ac:spMkLst>
        </pc:spChg>
        <pc:picChg chg="add mod modCrop">
          <ac:chgData name="Martin Reid" userId="67ffab8d-f470-478f-897c-60fbd247a8c9" providerId="ADAL" clId="{39D2C6D5-7BE6-4EEF-9E94-DB54B6969971}" dt="2023-09-12T18:52:18.197" v="193" actId="732"/>
          <ac:picMkLst>
            <pc:docMk/>
            <pc:sldMk cId="418131364" sldId="693"/>
            <ac:picMk id="3" creationId="{C642F378-FC1D-2245-4EAF-B3926EB3E62A}"/>
          </ac:picMkLst>
        </pc:picChg>
      </pc:sldChg>
      <pc:sldChg chg="addSp delSp new mod ord">
        <pc:chgData name="Martin Reid" userId="67ffab8d-f470-478f-897c-60fbd247a8c9" providerId="ADAL" clId="{39D2C6D5-7BE6-4EEF-9E94-DB54B6969971}" dt="2023-09-12T19:55:39.763" v="521"/>
        <pc:sldMkLst>
          <pc:docMk/>
          <pc:sldMk cId="3689633552" sldId="694"/>
        </pc:sldMkLst>
        <pc:spChg chg="del">
          <ac:chgData name="Martin Reid" userId="67ffab8d-f470-478f-897c-60fbd247a8c9" providerId="ADAL" clId="{39D2C6D5-7BE6-4EEF-9E94-DB54B6969971}" dt="2023-09-12T18:57:54.597" v="227" actId="478"/>
          <ac:spMkLst>
            <pc:docMk/>
            <pc:sldMk cId="3689633552" sldId="694"/>
            <ac:spMk id="2" creationId="{F9D3FADF-380A-227D-3C4B-FBD763147DCA}"/>
          </ac:spMkLst>
        </pc:spChg>
        <pc:spChg chg="del">
          <ac:chgData name="Martin Reid" userId="67ffab8d-f470-478f-897c-60fbd247a8c9" providerId="ADAL" clId="{39D2C6D5-7BE6-4EEF-9E94-DB54B6969971}" dt="2023-09-12T18:57:54.597" v="227" actId="478"/>
          <ac:spMkLst>
            <pc:docMk/>
            <pc:sldMk cId="3689633552" sldId="694"/>
            <ac:spMk id="3" creationId="{CA39676F-008B-209D-D240-16FD6B1F8DBD}"/>
          </ac:spMkLst>
        </pc:spChg>
        <pc:spChg chg="del">
          <ac:chgData name="Martin Reid" userId="67ffab8d-f470-478f-897c-60fbd247a8c9" providerId="ADAL" clId="{39D2C6D5-7BE6-4EEF-9E94-DB54B6969971}" dt="2023-09-12T18:57:54.597" v="227" actId="478"/>
          <ac:spMkLst>
            <pc:docMk/>
            <pc:sldMk cId="3689633552" sldId="694"/>
            <ac:spMk id="4" creationId="{FD7C9F1C-8BB5-7DF0-4879-FADA440625CF}"/>
          </ac:spMkLst>
        </pc:spChg>
        <pc:spChg chg="del">
          <ac:chgData name="Martin Reid" userId="67ffab8d-f470-478f-897c-60fbd247a8c9" providerId="ADAL" clId="{39D2C6D5-7BE6-4EEF-9E94-DB54B6969971}" dt="2023-09-12T18:57:54.597" v="227" actId="478"/>
          <ac:spMkLst>
            <pc:docMk/>
            <pc:sldMk cId="3689633552" sldId="694"/>
            <ac:spMk id="5" creationId="{3C87B14E-468C-AE21-BB63-174D53B35F54}"/>
          </ac:spMkLst>
        </pc:spChg>
        <pc:spChg chg="del">
          <ac:chgData name="Martin Reid" userId="67ffab8d-f470-478f-897c-60fbd247a8c9" providerId="ADAL" clId="{39D2C6D5-7BE6-4EEF-9E94-DB54B6969971}" dt="2023-09-12T18:57:54.597" v="227" actId="478"/>
          <ac:spMkLst>
            <pc:docMk/>
            <pc:sldMk cId="3689633552" sldId="694"/>
            <ac:spMk id="6" creationId="{CF347A53-2BB8-92D6-A0D4-186304F097A7}"/>
          </ac:spMkLst>
        </pc:spChg>
        <pc:picChg chg="add del">
          <ac:chgData name="Martin Reid" userId="67ffab8d-f470-478f-897c-60fbd247a8c9" providerId="ADAL" clId="{39D2C6D5-7BE6-4EEF-9E94-DB54B6969971}" dt="2023-09-12T18:59:16.430" v="229" actId="478"/>
          <ac:picMkLst>
            <pc:docMk/>
            <pc:sldMk cId="3689633552" sldId="694"/>
            <ac:picMk id="8" creationId="{627A39E6-000F-DE2A-82E3-947CA14340E6}"/>
          </ac:picMkLst>
        </pc:picChg>
        <pc:picChg chg="add">
          <ac:chgData name="Martin Reid" userId="67ffab8d-f470-478f-897c-60fbd247a8c9" providerId="ADAL" clId="{39D2C6D5-7BE6-4EEF-9E94-DB54B6969971}" dt="2023-09-12T18:59:17.743" v="230" actId="22"/>
          <ac:picMkLst>
            <pc:docMk/>
            <pc:sldMk cId="3689633552" sldId="694"/>
            <ac:picMk id="10" creationId="{9F9ED5B3-6384-983F-D631-2F896A27C769}"/>
          </ac:picMkLst>
        </pc:picChg>
      </pc:sldChg>
      <pc:sldChg chg="add del">
        <pc:chgData name="Martin Reid" userId="67ffab8d-f470-478f-897c-60fbd247a8c9" providerId="ADAL" clId="{39D2C6D5-7BE6-4EEF-9E94-DB54B6969971}" dt="2023-09-12T18:54:51.010" v="225" actId="47"/>
        <pc:sldMkLst>
          <pc:docMk/>
          <pc:sldMk cId="4205460750" sldId="694"/>
        </pc:sldMkLst>
      </pc:sldChg>
      <pc:sldChg chg="addSp delSp modSp add mod ord setBg">
        <pc:chgData name="Martin Reid" userId="67ffab8d-f470-478f-897c-60fbd247a8c9" providerId="ADAL" clId="{39D2C6D5-7BE6-4EEF-9E94-DB54B6969971}" dt="2023-09-12T19:55:36.975" v="519"/>
        <pc:sldMkLst>
          <pc:docMk/>
          <pc:sldMk cId="600617900" sldId="695"/>
        </pc:sldMkLst>
        <pc:spChg chg="add mod">
          <ac:chgData name="Martin Reid" userId="67ffab8d-f470-478f-897c-60fbd247a8c9" providerId="ADAL" clId="{39D2C6D5-7BE6-4EEF-9E94-DB54B6969971}" dt="2023-09-12T19:50:47.395" v="507" actId="1076"/>
          <ac:spMkLst>
            <pc:docMk/>
            <pc:sldMk cId="600617900" sldId="695"/>
            <ac:spMk id="2" creationId="{00C230CF-C63F-B1CE-6242-AD92A65D3B33}"/>
          </ac:spMkLst>
        </pc:spChg>
        <pc:spChg chg="add mod">
          <ac:chgData name="Martin Reid" userId="67ffab8d-f470-478f-897c-60fbd247a8c9" providerId="ADAL" clId="{39D2C6D5-7BE6-4EEF-9E94-DB54B6969971}" dt="2023-09-12T19:51:10.913" v="512" actId="1076"/>
          <ac:spMkLst>
            <pc:docMk/>
            <pc:sldMk cId="600617900" sldId="695"/>
            <ac:spMk id="5" creationId="{BC649C1C-2253-A1B4-F9CA-E0EA880A99E6}"/>
          </ac:spMkLst>
        </pc:spChg>
        <pc:picChg chg="add del mod ord modCrop">
          <ac:chgData name="Martin Reid" userId="67ffab8d-f470-478f-897c-60fbd247a8c9" providerId="ADAL" clId="{39D2C6D5-7BE6-4EEF-9E94-DB54B6969971}" dt="2023-09-12T19:02:18.952" v="259" actId="478"/>
          <ac:picMkLst>
            <pc:docMk/>
            <pc:sldMk cId="600617900" sldId="695"/>
            <ac:picMk id="4" creationId="{E1643654-2976-CEC5-727B-C2402931702A}"/>
          </ac:picMkLst>
        </pc:picChg>
        <pc:picChg chg="del">
          <ac:chgData name="Martin Reid" userId="67ffab8d-f470-478f-897c-60fbd247a8c9" providerId="ADAL" clId="{39D2C6D5-7BE6-4EEF-9E94-DB54B6969971}" dt="2023-09-12T18:59:23.607" v="232" actId="478"/>
          <ac:picMkLst>
            <pc:docMk/>
            <pc:sldMk cId="600617900" sldId="695"/>
            <ac:picMk id="10" creationId="{9F9ED5B3-6384-983F-D631-2F896A27C769}"/>
          </ac:picMkLst>
        </pc:picChg>
      </pc:sldChg>
      <pc:sldChg chg="addSp delSp modSp add mod ord modAnim">
        <pc:chgData name="Martin Reid" userId="67ffab8d-f470-478f-897c-60fbd247a8c9" providerId="ADAL" clId="{39D2C6D5-7BE6-4EEF-9E94-DB54B6969971}" dt="2023-09-12T19:27:05.944" v="424"/>
        <pc:sldMkLst>
          <pc:docMk/>
          <pc:sldMk cId="3781563328" sldId="696"/>
        </pc:sldMkLst>
        <pc:spChg chg="mod">
          <ac:chgData name="Martin Reid" userId="67ffab8d-f470-478f-897c-60fbd247a8c9" providerId="ADAL" clId="{39D2C6D5-7BE6-4EEF-9E94-DB54B6969971}" dt="2023-09-12T19:25:32.953" v="403" actId="1076"/>
          <ac:spMkLst>
            <pc:docMk/>
            <pc:sldMk cId="3781563328" sldId="696"/>
            <ac:spMk id="2" creationId="{04EF2E05-D090-274E-A02F-6BDBC1BFD5D0}"/>
          </ac:spMkLst>
        </pc:spChg>
        <pc:spChg chg="add mod">
          <ac:chgData name="Martin Reid" userId="67ffab8d-f470-478f-897c-60fbd247a8c9" providerId="ADAL" clId="{39D2C6D5-7BE6-4EEF-9E94-DB54B6969971}" dt="2023-09-12T19:25:27.794" v="401" actId="1076"/>
          <ac:spMkLst>
            <pc:docMk/>
            <pc:sldMk cId="3781563328" sldId="696"/>
            <ac:spMk id="3" creationId="{37923E93-0F61-3D2A-7898-F1EAF3B9314D}"/>
          </ac:spMkLst>
        </pc:spChg>
        <pc:spChg chg="add mod">
          <ac:chgData name="Martin Reid" userId="67ffab8d-f470-478f-897c-60fbd247a8c9" providerId="ADAL" clId="{39D2C6D5-7BE6-4EEF-9E94-DB54B6969971}" dt="2023-09-12T19:26:56.783" v="423" actId="1076"/>
          <ac:spMkLst>
            <pc:docMk/>
            <pc:sldMk cId="3781563328" sldId="696"/>
            <ac:spMk id="4" creationId="{82656ED4-2679-B01D-9F15-BD3D34179A06}"/>
          </ac:spMkLst>
        </pc:spChg>
        <pc:spChg chg="del mod">
          <ac:chgData name="Martin Reid" userId="67ffab8d-f470-478f-897c-60fbd247a8c9" providerId="ADAL" clId="{39D2C6D5-7BE6-4EEF-9E94-DB54B6969971}" dt="2023-09-12T19:24:07.090" v="380" actId="478"/>
          <ac:spMkLst>
            <pc:docMk/>
            <pc:sldMk cId="3781563328" sldId="696"/>
            <ac:spMk id="5" creationId="{91B25913-63F7-2773-F11D-8C2D5D3D1DCE}"/>
          </ac:spMkLst>
        </pc:spChg>
      </pc:sldChg>
      <pc:sldChg chg="addSp delSp modSp new mod setBg">
        <pc:chgData name="Martin Reid" userId="67ffab8d-f470-478f-897c-60fbd247a8c9" providerId="ADAL" clId="{39D2C6D5-7BE6-4EEF-9E94-DB54B6969971}" dt="2023-09-12T19:23:47.761" v="378" actId="1076"/>
        <pc:sldMkLst>
          <pc:docMk/>
          <pc:sldMk cId="1623658791" sldId="697"/>
        </pc:sldMkLst>
        <pc:spChg chg="del">
          <ac:chgData name="Martin Reid" userId="67ffab8d-f470-478f-897c-60fbd247a8c9" providerId="ADAL" clId="{39D2C6D5-7BE6-4EEF-9E94-DB54B6969971}" dt="2023-09-12T19:22:14.858" v="345" actId="478"/>
          <ac:spMkLst>
            <pc:docMk/>
            <pc:sldMk cId="1623658791" sldId="697"/>
            <ac:spMk id="2" creationId="{26A61F97-837A-7504-0FE7-3410104C590E}"/>
          </ac:spMkLst>
        </pc:spChg>
        <pc:spChg chg="del">
          <ac:chgData name="Martin Reid" userId="67ffab8d-f470-478f-897c-60fbd247a8c9" providerId="ADAL" clId="{39D2C6D5-7BE6-4EEF-9E94-DB54B6969971}" dt="2023-09-12T19:22:16.545" v="346" actId="478"/>
          <ac:spMkLst>
            <pc:docMk/>
            <pc:sldMk cId="1623658791" sldId="697"/>
            <ac:spMk id="3" creationId="{C5162782-8AB8-8CC5-2DB5-7152E295255B}"/>
          </ac:spMkLst>
        </pc:spChg>
        <pc:spChg chg="del">
          <ac:chgData name="Martin Reid" userId="67ffab8d-f470-478f-897c-60fbd247a8c9" providerId="ADAL" clId="{39D2C6D5-7BE6-4EEF-9E94-DB54B6969971}" dt="2023-09-12T19:22:20.077" v="348" actId="478"/>
          <ac:spMkLst>
            <pc:docMk/>
            <pc:sldMk cId="1623658791" sldId="697"/>
            <ac:spMk id="4" creationId="{8DF89815-85A8-944A-112A-51951C3559D6}"/>
          </ac:spMkLst>
        </pc:spChg>
        <pc:spChg chg="del">
          <ac:chgData name="Martin Reid" userId="67ffab8d-f470-478f-897c-60fbd247a8c9" providerId="ADAL" clId="{39D2C6D5-7BE6-4EEF-9E94-DB54B6969971}" dt="2023-09-12T19:22:18.008" v="347" actId="478"/>
          <ac:spMkLst>
            <pc:docMk/>
            <pc:sldMk cId="1623658791" sldId="697"/>
            <ac:spMk id="6" creationId="{8AF2F4B8-7D12-8F6F-AAB7-AB13583934F6}"/>
          </ac:spMkLst>
        </pc:spChg>
        <pc:spChg chg="add mod">
          <ac:chgData name="Martin Reid" userId="67ffab8d-f470-478f-897c-60fbd247a8c9" providerId="ADAL" clId="{39D2C6D5-7BE6-4EEF-9E94-DB54B6969971}" dt="2023-09-12T19:23:47.761" v="378" actId="1076"/>
          <ac:spMkLst>
            <pc:docMk/>
            <pc:sldMk cId="1623658791" sldId="697"/>
            <ac:spMk id="7" creationId="{578DF720-3FC3-2DA1-3A88-90897EFC4F64}"/>
          </ac:spMkLst>
        </pc:spChg>
      </pc:sldChg>
      <pc:sldChg chg="add">
        <pc:chgData name="Martin Reid" userId="67ffab8d-f470-478f-897c-60fbd247a8c9" providerId="ADAL" clId="{39D2C6D5-7BE6-4EEF-9E94-DB54B6969971}" dt="2023-09-12T19:24:00.625" v="379" actId="2890"/>
        <pc:sldMkLst>
          <pc:docMk/>
          <pc:sldMk cId="895862806" sldId="698"/>
        </pc:sldMkLst>
      </pc:sldChg>
      <pc:sldMasterChg chg="modSldLayout">
        <pc:chgData name="Martin Reid" userId="67ffab8d-f470-478f-897c-60fbd247a8c9" providerId="ADAL" clId="{39D2C6D5-7BE6-4EEF-9E94-DB54B6969971}" dt="2023-09-12T19:29:40.158" v="429" actId="14100"/>
        <pc:sldMasterMkLst>
          <pc:docMk/>
          <pc:sldMasterMk cId="2805738230" sldId="2147483648"/>
        </pc:sldMasterMkLst>
        <pc:sldLayoutChg chg="modSp">
          <pc:chgData name="Martin Reid" userId="67ffab8d-f470-478f-897c-60fbd247a8c9" providerId="ADAL" clId="{39D2C6D5-7BE6-4EEF-9E94-DB54B6969971}" dt="2023-09-12T19:28:59.131" v="425" actId="735"/>
          <pc:sldLayoutMkLst>
            <pc:docMk/>
            <pc:sldMasterMk cId="2805738230" sldId="2147483648"/>
            <pc:sldLayoutMk cId="98940923" sldId="2147483695"/>
          </pc:sldLayoutMkLst>
        </pc:sldLayoutChg>
        <pc:sldLayoutChg chg="modTransition">
          <pc:chgData name="Martin Reid" userId="67ffab8d-f470-478f-897c-60fbd247a8c9" providerId="ADAL" clId="{39D2C6D5-7BE6-4EEF-9E94-DB54B6969971}" dt="2023-09-12T19:29:15.450" v="426"/>
          <pc:sldLayoutMkLst>
            <pc:docMk/>
            <pc:sldMasterMk cId="2805738230" sldId="2147483648"/>
            <pc:sldLayoutMk cId="438774647" sldId="2147483715"/>
          </pc:sldLayoutMkLst>
        </pc:sldLayoutChg>
        <pc:sldLayoutChg chg="modSp mod modTransition">
          <pc:chgData name="Martin Reid" userId="67ffab8d-f470-478f-897c-60fbd247a8c9" providerId="ADAL" clId="{39D2C6D5-7BE6-4EEF-9E94-DB54B6969971}" dt="2023-09-12T19:29:40.158" v="429" actId="14100"/>
          <pc:sldLayoutMkLst>
            <pc:docMk/>
            <pc:sldMasterMk cId="2805738230" sldId="2147483648"/>
            <pc:sldLayoutMk cId="2093585119" sldId="2147483716"/>
          </pc:sldLayoutMkLst>
          <pc:spChg chg="mod">
            <ac:chgData name="Martin Reid" userId="67ffab8d-f470-478f-897c-60fbd247a8c9" providerId="ADAL" clId="{39D2C6D5-7BE6-4EEF-9E94-DB54B6969971}" dt="2023-09-12T19:29:40.158" v="429" actId="14100"/>
            <ac:spMkLst>
              <pc:docMk/>
              <pc:sldMasterMk cId="2805738230" sldId="2147483648"/>
              <pc:sldLayoutMk cId="2093585119" sldId="2147483716"/>
              <ac:spMk id="6" creationId="{EDF91CA9-DBD4-D539-5DE6-B69F25404C0A}"/>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13/09/2023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19</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5672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443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849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3196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675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908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4062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2106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13/09/2023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2290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1917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4387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18655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35164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8977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13/09/2023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13/09/2023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9/13/2023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5380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33547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14993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9502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590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03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582654" y="6414295"/>
            <a:ext cx="6294606" cy="227137"/>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093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13/09/2023</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715" r:id="rId2"/>
    <p:sldLayoutId id="2147483714" r:id="rId3"/>
    <p:sldLayoutId id="2147483696" r:id="rId4"/>
    <p:sldLayoutId id="2147483697" r:id="rId5"/>
    <p:sldLayoutId id="2147483698" r:id="rId6"/>
    <p:sldLayoutId id="2147483699" r:id="rId7"/>
    <p:sldLayoutId id="2147483700" r:id="rId8"/>
    <p:sldLayoutId id="2147483716"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650" r:id="rId23"/>
    <p:sldLayoutId id="2147483658" r:id="rId24"/>
    <p:sldLayoutId id="2147483672" r:id="rId25"/>
    <p:sldLayoutId id="2147483692" r:id="rId26"/>
    <p:sldLayoutId id="214748369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xml"/></Relationships>
</file>

<file path=ppt/slides/_rels/slide12.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learn.solent.ac.uk/course/view.php?id=42080" TargetMode="External"/><Relationship Id="rId2" Type="http://schemas.openxmlformats.org/officeDocument/2006/relationships/image" Target="../media/image19.jpg"/><Relationship Id="rId1" Type="http://schemas.openxmlformats.org/officeDocument/2006/relationships/slideLayout" Target="../slideLayouts/slideLayout24.xml"/><Relationship Id="rId6" Type="http://schemas.openxmlformats.org/officeDocument/2006/relationships/hyperlink" Target="https://learn.solent.ac.uk/course/view.php?id=42324" TargetMode="External"/><Relationship Id="rId5" Type="http://schemas.openxmlformats.org/officeDocument/2006/relationships/hyperlink" Target="https://learn.solent.ac.uk/course/view.php?id=41794&amp;section=0" TargetMode="External"/><Relationship Id="rId4" Type="http://schemas.openxmlformats.org/officeDocument/2006/relationships/hyperlink" Target="https://learn.solent.ac.uk/course/view.php?id=42210&amp;section=0"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9.png"/><Relationship Id="rId1" Type="http://schemas.openxmlformats.org/officeDocument/2006/relationships/slideLayout" Target="../slideLayouts/slideLayout23.xml"/><Relationship Id="rId4" Type="http://schemas.openxmlformats.org/officeDocument/2006/relationships/hyperlink" Target="https://learn.solent.ac.uk/course/view.php?id=42080&amp;section=10#tabs-tree-sta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42.png"/><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43.png"/><Relationship Id="rId1" Type="http://schemas.openxmlformats.org/officeDocument/2006/relationships/slideLayout" Target="../slideLayouts/slideLayout26.xml"/></Relationships>
</file>

<file path=ppt/slides/_rels/slide31.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3-24.pdf" TargetMode="External"/><Relationship Id="rId2" Type="http://schemas.openxmlformats.org/officeDocument/2006/relationships/image" Target="../media/image45.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6.xml"/><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30.pn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a:xfrm>
            <a:off x="619458" y="1351494"/>
            <a:ext cx="9086015" cy="1822009"/>
          </a:xfrm>
        </p:spPr>
        <p:txBody>
          <a:bodyPr>
            <a:noAutofit/>
          </a:bodyPr>
          <a:lstStyle/>
          <a:p>
            <a:pPr>
              <a:lnSpc>
                <a:spcPct val="100000"/>
              </a:lnSpc>
            </a:pPr>
            <a:r>
              <a:rPr lang="en-US" sz="4400" dirty="0">
                <a:latin typeface="Trebuchet MS" panose="020B0703020202090204" pitchFamily="34" charset="0"/>
              </a:rPr>
              <a:t>computing apprenticeships BDATS INDUCTION</a:t>
            </a: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619458" y="2979589"/>
            <a:ext cx="6839586" cy="770455"/>
          </a:xfrm>
        </p:spPr>
        <p:txBody>
          <a:bodyPr>
            <a:normAutofit/>
          </a:bodyPr>
          <a:lstStyle/>
          <a:p>
            <a:r>
              <a:rPr lang="en-GB" sz="2000" b="0" i="0" dirty="0">
                <a:solidFill>
                  <a:schemeClr val="bg1"/>
                </a:solidFill>
                <a:effectLst/>
              </a:rPr>
              <a:t>Computing | Science &amp; Engineering</a:t>
            </a:r>
            <a:endParaRPr lang="en-US" sz="2000" b="0" dirty="0">
              <a:solidFill>
                <a:schemeClr val="bg1"/>
              </a:solidFill>
            </a:endParaRPr>
          </a:p>
          <a:p>
            <a:r>
              <a:rPr lang="en-GB" sz="2000" b="0" dirty="0">
                <a:solidFill>
                  <a:schemeClr val="bg1"/>
                </a:solidFill>
              </a:rPr>
              <a:t>Solent University - Southampton</a:t>
            </a:r>
            <a:endParaRPr lang="en-US" sz="2000" b="0" dirty="0">
              <a:solidFill>
                <a:schemeClr val="bg1"/>
              </a:solidFill>
              <a:latin typeface="Trebuchet MS" panose="020B0703020202090204" pitchFamily="34" charset="0"/>
            </a:endParaRPr>
          </a:p>
        </p:txBody>
      </p:sp>
      <p:sp>
        <p:nvSpPr>
          <p:cNvPr id="12" name="TextBox 11">
            <a:extLst>
              <a:ext uri="{FF2B5EF4-FFF2-40B4-BE49-F238E27FC236}">
                <a16:creationId xmlns:a16="http://schemas.microsoft.com/office/drawing/2014/main" id="{5539BE51-3A13-1140-AF37-C68E89A28E9A}"/>
              </a:ext>
            </a:extLst>
          </p:cNvPr>
          <p:cNvSpPr txBox="1"/>
          <p:nvPr/>
        </p:nvSpPr>
        <p:spPr>
          <a:xfrm>
            <a:off x="0" y="6453336"/>
            <a:ext cx="2232248" cy="215444"/>
          </a:xfrm>
          <a:prstGeom prst="rect">
            <a:avLst/>
          </a:prstGeom>
          <a:noFill/>
        </p:spPr>
        <p:txBody>
          <a:bodyPr wrap="square" lIns="0" tIns="0" rIns="0" bIns="0" rtlCol="0">
            <a:spAutoFit/>
          </a:bodyPr>
          <a:lstStyle/>
          <a:p>
            <a:pPr algn="r"/>
            <a:r>
              <a:rPr lang="en-US" sz="1400" dirty="0">
                <a:solidFill>
                  <a:schemeClr val="bg1"/>
                </a:solidFill>
              </a:rPr>
              <a:t>martin.reid@solent.ac.uk</a:t>
            </a: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112896" y="4915765"/>
            <a:ext cx="11966208" cy="923330"/>
          </a:xfrm>
          <a:prstGeom prst="rect">
            <a:avLst/>
          </a:prstGeom>
          <a:noFill/>
        </p:spPr>
        <p:txBody>
          <a:bodyPr wrap="square" lIns="0" tIns="0" rIns="0" bIns="0" rtlCol="0">
            <a:spAutoFit/>
          </a:bodyPr>
          <a:lstStyle/>
          <a:p>
            <a:pPr algn="ctr"/>
            <a:r>
              <a:rPr lang="en-GB" sz="6000" b="1" dirty="0">
                <a:solidFill>
                  <a:schemeClr val="bg1"/>
                </a:solidFill>
              </a:rPr>
              <a:t>KNOWLEDGE SKILLS BEHAVIOURS</a:t>
            </a:r>
          </a:p>
        </p:txBody>
      </p:sp>
      <p:sp>
        <p:nvSpPr>
          <p:cNvPr id="5" name="TextBox 4">
            <a:extLst>
              <a:ext uri="{FF2B5EF4-FFF2-40B4-BE49-F238E27FC236}">
                <a16:creationId xmlns:a16="http://schemas.microsoft.com/office/drawing/2014/main" id="{BC649C1C-2253-A1B4-F9CA-E0EA880A99E6}"/>
              </a:ext>
            </a:extLst>
          </p:cNvPr>
          <p:cNvSpPr txBox="1"/>
          <p:nvPr/>
        </p:nvSpPr>
        <p:spPr>
          <a:xfrm>
            <a:off x="1176688" y="0"/>
            <a:ext cx="9838624" cy="5539978"/>
          </a:xfrm>
          <a:prstGeom prst="rect">
            <a:avLst/>
          </a:prstGeom>
          <a:noFill/>
        </p:spPr>
        <p:txBody>
          <a:bodyPr wrap="square" lIns="0" tIns="0" rIns="0" bIns="0" rtlCol="0">
            <a:spAutoFit/>
          </a:bodyPr>
          <a:lstStyle/>
          <a:p>
            <a:r>
              <a:rPr lang="en-GB" sz="36000" b="1" dirty="0">
                <a:solidFill>
                  <a:schemeClr val="bg1"/>
                </a:solidFill>
                <a:latin typeface="Impact" panose="020B0806030902050204" pitchFamily="34" charset="0"/>
              </a:rPr>
              <a:t>KSBs</a:t>
            </a:r>
          </a:p>
        </p:txBody>
      </p:sp>
    </p:spTree>
    <p:extLst>
      <p:ext uri="{BB962C8B-B14F-4D97-AF65-F5344CB8AC3E}">
        <p14:creationId xmlns:p14="http://schemas.microsoft.com/office/powerpoint/2010/main" val="600617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9ED5B3-6384-983F-D631-2F896A27C769}"/>
              </a:ext>
            </a:extLst>
          </p:cNvPr>
          <p:cNvPicPr>
            <a:picLocks noChangeAspect="1"/>
          </p:cNvPicPr>
          <p:nvPr/>
        </p:nvPicPr>
        <p:blipFill>
          <a:blip r:embed="rId2"/>
          <a:stretch>
            <a:fillRect/>
          </a:stretch>
        </p:blipFill>
        <p:spPr>
          <a:xfrm>
            <a:off x="825585" y="0"/>
            <a:ext cx="10540829" cy="6858000"/>
          </a:xfrm>
          <a:prstGeom prst="rect">
            <a:avLst/>
          </a:prstGeom>
        </p:spPr>
      </p:pic>
    </p:spTree>
    <p:extLst>
      <p:ext uri="{BB962C8B-B14F-4D97-AF65-F5344CB8AC3E}">
        <p14:creationId xmlns:p14="http://schemas.microsoft.com/office/powerpoint/2010/main" val="3689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7E16D-69C0-8413-8E73-B93F119C02F8}"/>
              </a:ext>
            </a:extLst>
          </p:cNvPr>
          <p:cNvSpPr txBox="1"/>
          <p:nvPr/>
        </p:nvSpPr>
        <p:spPr>
          <a:xfrm>
            <a:off x="6003756" y="707666"/>
            <a:ext cx="5871912" cy="5155899"/>
          </a:xfrm>
          <a:prstGeom prst="rect">
            <a:avLst/>
          </a:prstGeom>
          <a:noFill/>
        </p:spPr>
        <p:txBody>
          <a:bodyPr wrap="square">
            <a:spAutoFit/>
          </a:bodyPr>
          <a:lstStyle/>
          <a:p>
            <a:r>
              <a:rPr lang="en-GB" sz="3600" b="1" i="0" dirty="0">
                <a:solidFill>
                  <a:schemeClr val="bg1"/>
                </a:solidFill>
                <a:effectLst/>
              </a:rPr>
              <a:t>Data Analyst</a:t>
            </a:r>
            <a:br>
              <a:rPr lang="en-GB" dirty="0">
                <a:solidFill>
                  <a:schemeClr val="bg1"/>
                </a:solidFill>
              </a:rPr>
            </a:br>
            <a:br>
              <a:rPr lang="en-GB" dirty="0">
                <a:solidFill>
                  <a:schemeClr val="bg1"/>
                </a:solidFill>
              </a:rPr>
            </a:br>
            <a:r>
              <a:rPr lang="en-GB" sz="2800" b="0" i="0" dirty="0">
                <a:solidFill>
                  <a:schemeClr val="bg1"/>
                </a:solidFill>
                <a:effectLst/>
              </a:rPr>
              <a:t>The primary role of a data analyst is to collect, organise and study data to provide new business insight to a range of stakeholders. </a:t>
            </a:r>
            <a:br>
              <a:rPr lang="en-GB" sz="2800" b="0" i="0" dirty="0">
                <a:solidFill>
                  <a:schemeClr val="bg1"/>
                </a:solidFill>
                <a:effectLst/>
              </a:rPr>
            </a:br>
            <a:br>
              <a:rPr lang="en-GB" sz="2800" b="0" i="0" dirty="0">
                <a:solidFill>
                  <a:schemeClr val="bg1"/>
                </a:solidFill>
                <a:effectLst/>
              </a:rPr>
            </a:br>
            <a:r>
              <a:rPr lang="en-GB" sz="2800" b="0" i="0" dirty="0">
                <a:solidFill>
                  <a:schemeClr val="bg1"/>
                </a:solidFill>
                <a:effectLst/>
              </a:rPr>
              <a:t>They are responsible for leading the provision of up-to-date, accurate and relevant data analysis for the organisation. </a:t>
            </a:r>
            <a:br>
              <a:rPr lang="en-GB" b="0" i="0" dirty="0">
                <a:solidFill>
                  <a:schemeClr val="bg1"/>
                </a:solidFill>
                <a:effectLst/>
              </a:rPr>
            </a:br>
            <a:endParaRPr lang="en-GB" dirty="0">
              <a:solidFill>
                <a:schemeClr val="bg1"/>
              </a:solidFill>
            </a:endParaRPr>
          </a:p>
        </p:txBody>
      </p:sp>
      <p:pic>
        <p:nvPicPr>
          <p:cNvPr id="5" name="Picture 4" descr="A close up of colorful lights&#10;&#10;Description automatically generated">
            <a:extLst>
              <a:ext uri="{FF2B5EF4-FFF2-40B4-BE49-F238E27FC236}">
                <a16:creationId xmlns:a16="http://schemas.microsoft.com/office/drawing/2014/main" id="{35AB61B6-6D1E-3180-E330-CC740E4CCD9F}"/>
              </a:ext>
            </a:extLst>
          </p:cNvPr>
          <p:cNvPicPr>
            <a:picLocks noChangeAspect="1"/>
          </p:cNvPicPr>
          <p:nvPr/>
        </p:nvPicPr>
        <p:blipFill rotWithShape="1">
          <a:blip r:embed="rId2"/>
          <a:srcRect t="20168"/>
          <a:stretch/>
        </p:blipFill>
        <p:spPr>
          <a:xfrm>
            <a:off x="0" y="0"/>
            <a:ext cx="5727032" cy="6858000"/>
          </a:xfrm>
          <a:prstGeom prst="rect">
            <a:avLst/>
          </a:prstGeom>
        </p:spPr>
      </p:pic>
    </p:spTree>
    <p:extLst>
      <p:ext uri="{BB962C8B-B14F-4D97-AF65-F5344CB8AC3E}">
        <p14:creationId xmlns:p14="http://schemas.microsoft.com/office/powerpoint/2010/main" val="12875936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D0B59"/>
        </a:solidFill>
        <a:effectLst/>
      </p:bgPr>
    </p:bg>
    <p:spTree>
      <p:nvGrpSpPr>
        <p:cNvPr id="1" name=""/>
        <p:cNvGrpSpPr/>
        <p:nvPr/>
      </p:nvGrpSpPr>
      <p:grpSpPr>
        <a:xfrm>
          <a:off x="0" y="0"/>
          <a:ext cx="0" cy="0"/>
          <a:chOff x="0" y="0"/>
          <a:chExt cx="0" cy="0"/>
        </a:xfrm>
      </p:grpSpPr>
      <p:pic>
        <p:nvPicPr>
          <p:cNvPr id="4" name="Picture 3" descr="A city at night with purple lights&#10;&#10;Description automatically generated">
            <a:extLst>
              <a:ext uri="{FF2B5EF4-FFF2-40B4-BE49-F238E27FC236}">
                <a16:creationId xmlns:a16="http://schemas.microsoft.com/office/drawing/2014/main" id="{10BC1658-356D-B12C-9F50-6B32C32AFF63}"/>
              </a:ext>
            </a:extLst>
          </p:cNvPr>
          <p:cNvPicPr>
            <a:picLocks noChangeAspect="1"/>
          </p:cNvPicPr>
          <p:nvPr/>
        </p:nvPicPr>
        <p:blipFill>
          <a:blip r:embed="rId2"/>
          <a:stretch>
            <a:fillRect/>
          </a:stretch>
        </p:blipFill>
        <p:spPr>
          <a:xfrm>
            <a:off x="5859991" y="0"/>
            <a:ext cx="6332009" cy="6858000"/>
          </a:xfrm>
          <a:prstGeom prst="rect">
            <a:avLst/>
          </a:prstGeom>
        </p:spPr>
      </p:pic>
      <p:sp>
        <p:nvSpPr>
          <p:cNvPr id="6" name="TextBox 5">
            <a:extLst>
              <a:ext uri="{FF2B5EF4-FFF2-40B4-BE49-F238E27FC236}">
                <a16:creationId xmlns:a16="http://schemas.microsoft.com/office/drawing/2014/main" id="{A2B90F57-9F44-983D-D283-2DF85943F8B7}"/>
              </a:ext>
            </a:extLst>
          </p:cNvPr>
          <p:cNvSpPr txBox="1"/>
          <p:nvPr/>
        </p:nvSpPr>
        <p:spPr>
          <a:xfrm>
            <a:off x="400048" y="776585"/>
            <a:ext cx="5255406" cy="4093428"/>
          </a:xfrm>
          <a:prstGeom prst="rect">
            <a:avLst/>
          </a:prstGeom>
          <a:noFill/>
        </p:spPr>
        <p:txBody>
          <a:bodyPr wrap="square">
            <a:spAutoFit/>
          </a:bodyPr>
          <a:lstStyle/>
          <a:p>
            <a:r>
              <a:rPr lang="en-GB" sz="3600" b="1" i="0" dirty="0">
                <a:solidFill>
                  <a:schemeClr val="bg1"/>
                </a:solidFill>
                <a:effectLst/>
              </a:rPr>
              <a:t>Cyber Security Analyst</a:t>
            </a:r>
            <a:br>
              <a:rPr lang="en-GB" sz="2800" dirty="0">
                <a:solidFill>
                  <a:schemeClr val="bg1"/>
                </a:solidFill>
              </a:rPr>
            </a:br>
            <a:br>
              <a:rPr lang="en-GB" sz="2800" dirty="0">
                <a:solidFill>
                  <a:schemeClr val="bg1"/>
                </a:solidFill>
              </a:rPr>
            </a:br>
            <a:r>
              <a:rPr lang="en-GB" sz="2800" b="0" i="0" dirty="0">
                <a:solidFill>
                  <a:schemeClr val="bg1"/>
                </a:solidFill>
                <a:effectLst/>
              </a:rPr>
              <a:t>A Cyber Security Analyst leads in the work to define, implement and maintain security products and systems within an organisation’s policies and service level agreements </a:t>
            </a:r>
            <a:endParaRPr lang="en-GB" sz="2800" dirty="0">
              <a:solidFill>
                <a:schemeClr val="bg1"/>
              </a:solidFill>
            </a:endParaRPr>
          </a:p>
        </p:txBody>
      </p:sp>
    </p:spTree>
    <p:extLst>
      <p:ext uri="{BB962C8B-B14F-4D97-AF65-F5344CB8AC3E}">
        <p14:creationId xmlns:p14="http://schemas.microsoft.com/office/powerpoint/2010/main" val="6678592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F6939-CC58-D37C-8926-0B9412CC2D82}"/>
              </a:ext>
            </a:extLst>
          </p:cNvPr>
          <p:cNvSpPr txBox="1"/>
          <p:nvPr/>
        </p:nvSpPr>
        <p:spPr>
          <a:xfrm>
            <a:off x="6192253" y="847291"/>
            <a:ext cx="6093994" cy="3978333"/>
          </a:xfrm>
          <a:prstGeom prst="rect">
            <a:avLst/>
          </a:prstGeom>
          <a:noFill/>
        </p:spPr>
        <p:txBody>
          <a:bodyPr wrap="square">
            <a:spAutoFit/>
          </a:bodyPr>
          <a:lstStyle/>
          <a:p>
            <a:r>
              <a:rPr lang="en-GB" sz="3600" b="1" dirty="0">
                <a:solidFill>
                  <a:schemeClr val="bg1"/>
                </a:solidFill>
              </a:rPr>
              <a:t>Software Engineer</a:t>
            </a:r>
            <a:br>
              <a:rPr lang="en-GB" dirty="0">
                <a:solidFill>
                  <a:schemeClr val="bg1"/>
                </a:solidFill>
              </a:rPr>
            </a:br>
            <a:br>
              <a:rPr lang="en-GB" dirty="0">
                <a:solidFill>
                  <a:schemeClr val="bg1"/>
                </a:solidFill>
              </a:rPr>
            </a:br>
            <a:r>
              <a:rPr lang="en-GB" sz="2800" dirty="0">
                <a:solidFill>
                  <a:schemeClr val="bg1"/>
                </a:solidFill>
              </a:rPr>
              <a:t>The primary role of the Software Engineer is to undertake all requirements during the solution development life-cycle from gathering requirements to analysis, design, code, build, test, implementation and support. </a:t>
            </a:r>
          </a:p>
        </p:txBody>
      </p:sp>
      <p:pic>
        <p:nvPicPr>
          <p:cNvPr id="7" name="Picture 6" descr="A person sitting at a desk with a computer&#10;&#10;Description automatically generated">
            <a:extLst>
              <a:ext uri="{FF2B5EF4-FFF2-40B4-BE49-F238E27FC236}">
                <a16:creationId xmlns:a16="http://schemas.microsoft.com/office/drawing/2014/main" id="{DD535F51-23B9-7D01-E9C0-6B05C6223E6D}"/>
              </a:ext>
            </a:extLst>
          </p:cNvPr>
          <p:cNvPicPr>
            <a:picLocks noChangeAspect="1"/>
          </p:cNvPicPr>
          <p:nvPr/>
        </p:nvPicPr>
        <p:blipFill rotWithShape="1">
          <a:blip r:embed="rId2"/>
          <a:srcRect t="19572"/>
          <a:stretch/>
        </p:blipFill>
        <p:spPr>
          <a:xfrm>
            <a:off x="-1" y="0"/>
            <a:ext cx="5678905" cy="6858000"/>
          </a:xfrm>
          <a:prstGeom prst="rect">
            <a:avLst/>
          </a:prstGeom>
        </p:spPr>
      </p:pic>
    </p:spTree>
    <p:extLst>
      <p:ext uri="{BB962C8B-B14F-4D97-AF65-F5344CB8AC3E}">
        <p14:creationId xmlns:p14="http://schemas.microsoft.com/office/powerpoint/2010/main" val="13890713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A person using a tool to push buttons&#10;&#10;Description automatically generated">
            <a:extLst>
              <a:ext uri="{FF2B5EF4-FFF2-40B4-BE49-F238E27FC236}">
                <a16:creationId xmlns:a16="http://schemas.microsoft.com/office/drawing/2014/main" id="{C642F378-FC1D-2245-4EAF-B3926EB3E62A}"/>
              </a:ext>
            </a:extLst>
          </p:cNvPr>
          <p:cNvPicPr>
            <a:picLocks noChangeAspect="1"/>
          </p:cNvPicPr>
          <p:nvPr/>
        </p:nvPicPr>
        <p:blipFill rotWithShape="1">
          <a:blip r:embed="rId2"/>
          <a:srcRect t="7361" b="16347"/>
          <a:stretch/>
        </p:blipFill>
        <p:spPr>
          <a:xfrm>
            <a:off x="6196263" y="-1"/>
            <a:ext cx="5995737" cy="6858001"/>
          </a:xfrm>
          <a:prstGeom prst="rect">
            <a:avLst/>
          </a:prstGeom>
        </p:spPr>
      </p:pic>
      <p:sp>
        <p:nvSpPr>
          <p:cNvPr id="5" name="TextBox 4">
            <a:extLst>
              <a:ext uri="{FF2B5EF4-FFF2-40B4-BE49-F238E27FC236}">
                <a16:creationId xmlns:a16="http://schemas.microsoft.com/office/drawing/2014/main" id="{E8F0FF63-1A72-728C-4193-400F9BDABAB9}"/>
              </a:ext>
            </a:extLst>
          </p:cNvPr>
          <p:cNvSpPr txBox="1"/>
          <p:nvPr/>
        </p:nvSpPr>
        <p:spPr>
          <a:xfrm>
            <a:off x="544428" y="680333"/>
            <a:ext cx="5451310" cy="4108235"/>
          </a:xfrm>
          <a:prstGeom prst="rect">
            <a:avLst/>
          </a:prstGeom>
          <a:noFill/>
        </p:spPr>
        <p:txBody>
          <a:bodyPr wrap="square">
            <a:spAutoFit/>
          </a:bodyPr>
          <a:lstStyle/>
          <a:p>
            <a:r>
              <a:rPr lang="en-GB" sz="3600" b="1" i="0" dirty="0">
                <a:solidFill>
                  <a:schemeClr val="bg1"/>
                </a:solidFill>
                <a:effectLst/>
              </a:rPr>
              <a:t>Network Engineer</a:t>
            </a:r>
            <a:br>
              <a:rPr lang="en-GB" dirty="0">
                <a:solidFill>
                  <a:schemeClr val="bg1"/>
                </a:solidFill>
              </a:rPr>
            </a:br>
            <a:br>
              <a:rPr lang="en-GB" dirty="0">
                <a:solidFill>
                  <a:schemeClr val="bg1"/>
                </a:solidFill>
              </a:rPr>
            </a:br>
            <a:r>
              <a:rPr lang="en-GB" sz="2800" b="0" i="0" dirty="0">
                <a:solidFill>
                  <a:schemeClr val="bg1"/>
                </a:solidFill>
                <a:effectLst/>
              </a:rPr>
              <a:t>The primary role of a network engineer is to lead in the planning, design , installation, maintenance and support of communication networks within an organisation or between organisations</a:t>
            </a:r>
            <a:endParaRPr lang="en-GB" sz="2800" dirty="0">
              <a:solidFill>
                <a:schemeClr val="bg1"/>
              </a:solidFill>
            </a:endParaRPr>
          </a:p>
        </p:txBody>
      </p:sp>
    </p:spTree>
    <p:extLst>
      <p:ext uri="{BB962C8B-B14F-4D97-AF65-F5344CB8AC3E}">
        <p14:creationId xmlns:p14="http://schemas.microsoft.com/office/powerpoint/2010/main" val="4181313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1A9B3-D4FC-F735-126F-D5FF0AA7F928}"/>
              </a:ext>
            </a:extLst>
          </p:cNvPr>
          <p:cNvPicPr>
            <a:picLocks noChangeAspect="1"/>
          </p:cNvPicPr>
          <p:nvPr/>
        </p:nvPicPr>
        <p:blipFill>
          <a:blip r:embed="rId2"/>
          <a:stretch>
            <a:fillRect/>
          </a:stretch>
        </p:blipFill>
        <p:spPr>
          <a:xfrm>
            <a:off x="409750" y="0"/>
            <a:ext cx="11372500" cy="6782271"/>
          </a:xfrm>
          <a:prstGeom prst="rect">
            <a:avLst/>
          </a:prstGeom>
        </p:spPr>
      </p:pic>
    </p:spTree>
    <p:extLst>
      <p:ext uri="{BB962C8B-B14F-4D97-AF65-F5344CB8AC3E}">
        <p14:creationId xmlns:p14="http://schemas.microsoft.com/office/powerpoint/2010/main" val="1666257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2 semesters)</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BBDB2-28EF-0C48-975C-29E1E2386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838200"/>
            <a:ext cx="10783309" cy="4278094"/>
          </a:xfrm>
          <a:prstGeom prst="rect">
            <a:avLst/>
          </a:prstGeom>
          <a:noFill/>
        </p:spPr>
        <p:txBody>
          <a:bodyPr wrap="square" lIns="0" tIns="0" rIns="0" bIns="0" rtlCol="0">
            <a:spAutoFit/>
          </a:bodyPr>
          <a:lstStyle/>
          <a:p>
            <a:r>
              <a:rPr lang="en-US" sz="4400">
                <a:solidFill>
                  <a:schemeClr val="bg1"/>
                </a:solidFill>
              </a:rPr>
              <a:t>Grades from first year (Level 4) do not</a:t>
            </a:r>
            <a:br>
              <a:rPr lang="en-US" sz="4400">
                <a:solidFill>
                  <a:schemeClr val="bg1"/>
                </a:solidFill>
              </a:rPr>
            </a:br>
            <a:r>
              <a:rPr lang="en-US" sz="4400">
                <a:solidFill>
                  <a:schemeClr val="bg1"/>
                </a:solidFill>
              </a:rPr>
              <a:t> count to your final degree classification</a:t>
            </a:r>
          </a:p>
          <a:p>
            <a:endParaRPr lang="en-US" sz="4400">
              <a:solidFill>
                <a:schemeClr val="bg1"/>
              </a:solidFill>
            </a:endParaRPr>
          </a:p>
          <a:p>
            <a:r>
              <a:rPr lang="en-US" sz="4400">
                <a:solidFill>
                  <a:schemeClr val="bg1"/>
                </a:solidFill>
              </a:rPr>
              <a:t>D3 &amp; above is a pass for coursework </a:t>
            </a:r>
            <a:br>
              <a:rPr lang="en-US" sz="4400">
                <a:solidFill>
                  <a:schemeClr val="bg1"/>
                </a:solidFill>
              </a:rPr>
            </a:br>
            <a:r>
              <a:rPr lang="en-US" sz="4400">
                <a:solidFill>
                  <a:schemeClr val="bg1"/>
                </a:solidFill>
              </a:rPr>
              <a:t>or average out with the numeric equivalent of 40 to pass a </a:t>
            </a:r>
            <a:r>
              <a:rPr lang="en-GB" sz="4400">
                <a:solidFill>
                  <a:schemeClr val="bg1"/>
                </a:solidFill>
                <a:latin typeface="Trebuchet MS" panose="020B0603020202020204" pitchFamily="34" charset="0"/>
              </a:rPr>
              <a:t>Module</a:t>
            </a:r>
            <a:r>
              <a:rPr lang="en-US" sz="4400">
                <a:solidFill>
                  <a:schemeClr val="bg1"/>
                </a:solidFill>
              </a:rPr>
              <a:t> </a:t>
            </a:r>
          </a:p>
          <a:p>
            <a:endParaRPr lang="en-US" sz="1400" err="1">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4816845" cy="514791"/>
          </a:xfrm>
        </p:spPr>
        <p:txBody>
          <a:bodyPr>
            <a:noAutofit/>
          </a:bodyPr>
          <a:lstStyle/>
          <a:p>
            <a:r>
              <a:rPr lang="en-US" sz="4899" dirty="0">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p:cNvSpPr txBox="1"/>
          <p:nvPr/>
        </p:nvSpPr>
        <p:spPr>
          <a:xfrm>
            <a:off x="3933403" y="2713729"/>
            <a:ext cx="6438429" cy="2862322"/>
          </a:xfrm>
          <a:prstGeom prst="rect">
            <a:avLst/>
          </a:prstGeom>
          <a:noFill/>
        </p:spPr>
        <p:txBody>
          <a:bodyPr wrap="none" lIns="0" tIns="0" rIns="0" bIns="0" rtlCol="0" anchor="t">
            <a:spAutoFit/>
          </a:bodyPr>
          <a:lstStyle/>
          <a:p>
            <a:r>
              <a:rPr lang="en-GB" sz="1800" b="1" dirty="0"/>
              <a:t>Course Leader &amp; Apprenticeship Programme Manager</a:t>
            </a:r>
            <a:br>
              <a:rPr lang="en-GB" sz="1800" b="1" dirty="0"/>
            </a:br>
            <a:r>
              <a:rPr lang="en-GB" sz="1800" dirty="0">
                <a:hlinkClick r:id="rId3"/>
              </a:rPr>
              <a:t>BSc (Hons) Digital and Technology Solutions (Apprenticeships)</a:t>
            </a:r>
            <a:r>
              <a:rPr lang="en-GB" sz="1800" dirty="0"/>
              <a:t>,</a:t>
            </a:r>
            <a:br>
              <a:rPr lang="en-GB" sz="1800" dirty="0"/>
            </a:br>
            <a:r>
              <a:rPr lang="en-GB" sz="1800" b="1" dirty="0"/>
              <a:t>and </a:t>
            </a:r>
            <a:r>
              <a:rPr lang="en-GB" sz="1800" dirty="0"/>
              <a:t>Course Leader for </a:t>
            </a:r>
            <a:r>
              <a:rPr lang="en-GB" sz="1800" dirty="0">
                <a:hlinkClick r:id="rId4"/>
              </a:rPr>
              <a:t>Computing Foundation</a:t>
            </a:r>
            <a:r>
              <a:rPr lang="en-GB" sz="1800" dirty="0"/>
              <a:t>, </a:t>
            </a:r>
            <a:br>
              <a:rPr lang="en-GB" sz="1800" dirty="0"/>
            </a:br>
            <a:r>
              <a:rPr lang="en-GB" sz="1800" dirty="0">
                <a:hlinkClick r:id="rId5"/>
              </a:rPr>
              <a:t>BSc (Hons) Digital Design and Development</a:t>
            </a:r>
            <a:r>
              <a:rPr lang="en-GB" sz="1800" dirty="0"/>
              <a:t>,</a:t>
            </a:r>
            <a:br>
              <a:rPr lang="en-GB" sz="1800" dirty="0"/>
            </a:br>
            <a:r>
              <a:rPr lang="en-GB" sz="1800" dirty="0"/>
              <a:t>and </a:t>
            </a:r>
            <a:r>
              <a:rPr lang="en-GB" sz="1800" dirty="0">
                <a:hlinkClick r:id="rId6"/>
              </a:rPr>
              <a:t>MSc Digital Design</a:t>
            </a:r>
            <a:endParaRPr lang="en-GB" sz="1800" dirty="0">
              <a:solidFill>
                <a:schemeClr val="bg1"/>
              </a:solidFill>
              <a:latin typeface="Trebuchet MS" panose="020B0703020202090204" pitchFamily="34" charset="0"/>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a:solidFill>
                  <a:schemeClr val="bg1"/>
                </a:solidFill>
                <a:latin typeface="Trebuchet MS"/>
              </a:rPr>
              <a:t>martin.reid@solent.ac.uk</a:t>
            </a: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516977" y="424124"/>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
        <p:nvSpPr>
          <p:cNvPr id="5" name="TextBox 4">
            <a:extLst>
              <a:ext uri="{FF2B5EF4-FFF2-40B4-BE49-F238E27FC236}">
                <a16:creationId xmlns:a16="http://schemas.microsoft.com/office/drawing/2014/main" id="{6A897057-7FDB-2C08-58AD-3ED236BC234A}"/>
              </a:ext>
            </a:extLst>
          </p:cNvPr>
          <p:cNvSpPr txBox="1"/>
          <p:nvPr/>
        </p:nvSpPr>
        <p:spPr>
          <a:xfrm>
            <a:off x="516977" y="2926730"/>
            <a:ext cx="11158046" cy="3170099"/>
          </a:xfrm>
          <a:prstGeom prst="rect">
            <a:avLst/>
          </a:prstGeom>
          <a:noFill/>
        </p:spPr>
        <p:txBody>
          <a:bodyPr wrap="square">
            <a:spAutoFit/>
          </a:bodyPr>
          <a:lstStyle/>
          <a:p>
            <a:r>
              <a:rPr lang="en-GB" sz="4000" b="0" dirty="0">
                <a:solidFill>
                  <a:schemeClr val="bg1"/>
                </a:solidFill>
                <a:effectLst/>
              </a:rPr>
              <a:t>Throughout the apprenticeship you will need to keep a portfolio of work mapped to the standard KSBs, before Gateway you will need to select 6 discrete pieces of evidence for EPA assessment element 2 (AE2)</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pPr algn="ctr"/>
            <a:r>
              <a:rPr lang="en-US" sz="6000" b="1" dirty="0">
                <a:solidFill>
                  <a:schemeClr val="bg1"/>
                </a:solidFill>
              </a:rPr>
              <a:t>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1320800" y="2119667"/>
            <a:ext cx="9296400" cy="2993448"/>
          </a:xfrm>
          <a:prstGeom prst="rect">
            <a:avLst/>
          </a:prstGeom>
        </p:spPr>
        <p:txBody>
          <a:bodyPr wrap="square">
            <a:spAutoFit/>
          </a:bodyPr>
          <a:lstStyle/>
          <a:p>
            <a:r>
              <a:rPr lang="en-GB" sz="2400" dirty="0">
                <a:latin typeface="Trebuchet MS" panose="020B0703020202090204" pitchFamily="34" charset="0"/>
              </a:rPr>
              <a:t>Tripartite review meetings take place regularly throughout the apprenticeship and are usually held every semester.</a:t>
            </a:r>
          </a:p>
          <a:p>
            <a:endParaRPr lang="en-GB" sz="2400" dirty="0">
              <a:solidFill>
                <a:srgbClr val="333333"/>
              </a:solidFill>
              <a:latin typeface="Trebuchet MS" panose="020B0703020202090204" pitchFamily="34" charset="0"/>
            </a:endParaRPr>
          </a:p>
          <a:p>
            <a:r>
              <a:rPr lang="en-GB" sz="2400"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320800" y="792480"/>
            <a:ext cx="5776518" cy="923330"/>
          </a:xfrm>
          <a:prstGeom prst="rect">
            <a:avLst/>
          </a:prstGeom>
          <a:noFill/>
        </p:spPr>
        <p:txBody>
          <a:bodyPr wrap="none" lIns="0" tIns="0" rIns="0" bIns="0" rtlCol="0">
            <a:spAutoFit/>
          </a:bodyPr>
          <a:lstStyle/>
          <a:p>
            <a:r>
              <a:rPr lang="en-US" sz="6000"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1178560" y="5505394"/>
            <a:ext cx="9834880" cy="408125"/>
          </a:xfrm>
          <a:prstGeom prst="rect">
            <a:avLst/>
          </a:prstGeom>
        </p:spPr>
        <p:txBody>
          <a:bodyPr wrap="square">
            <a:spAutoFit/>
          </a:bodyPr>
          <a:lstStyle/>
          <a:p>
            <a:r>
              <a:rPr lang="en-US" dirty="0">
                <a:hlinkClick r:id="rId2"/>
              </a:rPr>
              <a:t>https://learn.solent.ac.uk/course/view.php?id=42080&amp;section=11#tabs-tree-start</a:t>
            </a:r>
            <a:r>
              <a:rPr lang="en-US" dirty="0"/>
              <a:t> </a:t>
            </a:r>
          </a:p>
        </p:txBody>
      </p:sp>
    </p:spTree>
    <p:extLst>
      <p:ext uri="{BB962C8B-B14F-4D97-AF65-F5344CB8AC3E}">
        <p14:creationId xmlns:p14="http://schemas.microsoft.com/office/powerpoint/2010/main" val="4220436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2528100" y="4335545"/>
            <a:ext cx="7135800" cy="923330"/>
          </a:xfrm>
          <a:prstGeom prst="rect">
            <a:avLst/>
          </a:prstGeom>
          <a:noFill/>
        </p:spPr>
        <p:txBody>
          <a:bodyPr wrap="none" lIns="0" tIns="0" rIns="0" bIns="0" rtlCol="0">
            <a:spAutoFit/>
          </a:bodyPr>
          <a:lstStyle/>
          <a:p>
            <a:r>
              <a:rPr lang="en-US" sz="6000" dirty="0">
                <a:solidFill>
                  <a:schemeClr val="tx2"/>
                </a:solidFill>
              </a:rPr>
              <a:t>Endpoint Assessment</a:t>
            </a:r>
          </a:p>
        </p:txBody>
      </p:sp>
      <p:sp>
        <p:nvSpPr>
          <p:cNvPr id="3" name="TextBox 2">
            <a:extLst>
              <a:ext uri="{FF2B5EF4-FFF2-40B4-BE49-F238E27FC236}">
                <a16:creationId xmlns:a16="http://schemas.microsoft.com/office/drawing/2014/main" id="{37923E93-0F61-3D2A-7898-F1EAF3B9314D}"/>
              </a:ext>
            </a:extLst>
          </p:cNvPr>
          <p:cNvSpPr txBox="1"/>
          <p:nvPr/>
        </p:nvSpPr>
        <p:spPr>
          <a:xfrm>
            <a:off x="1050758" y="0"/>
            <a:ext cx="10090484" cy="5078313"/>
          </a:xfrm>
          <a:prstGeom prst="rect">
            <a:avLst/>
          </a:prstGeom>
          <a:noFill/>
        </p:spPr>
        <p:txBody>
          <a:bodyPr wrap="square" lIns="0" tIns="0" rIns="0" bIns="0" rtlCol="0">
            <a:spAutoFit/>
          </a:bodyPr>
          <a:lstStyle/>
          <a:p>
            <a:pPr algn="ctr"/>
            <a:r>
              <a:rPr lang="en-GB" sz="33000" dirty="0">
                <a:solidFill>
                  <a:schemeClr val="tx2"/>
                </a:solidFill>
                <a:latin typeface="Impact" panose="020B0806030902050204" pitchFamily="34" charset="0"/>
              </a:rPr>
              <a:t>EPA</a:t>
            </a:r>
          </a:p>
        </p:txBody>
      </p:sp>
      <p:sp>
        <p:nvSpPr>
          <p:cNvPr id="4" name="TextBox 3">
            <a:extLst>
              <a:ext uri="{FF2B5EF4-FFF2-40B4-BE49-F238E27FC236}">
                <a16:creationId xmlns:a16="http://schemas.microsoft.com/office/drawing/2014/main" id="{82656ED4-2679-B01D-9F15-BD3D34179A06}"/>
              </a:ext>
            </a:extLst>
          </p:cNvPr>
          <p:cNvSpPr txBox="1"/>
          <p:nvPr/>
        </p:nvSpPr>
        <p:spPr>
          <a:xfrm>
            <a:off x="1407694" y="5674806"/>
            <a:ext cx="9376611" cy="677108"/>
          </a:xfrm>
          <a:prstGeom prst="rect">
            <a:avLst/>
          </a:prstGeom>
          <a:solidFill>
            <a:srgbClr val="FFFF00"/>
          </a:solidFill>
        </p:spPr>
        <p:txBody>
          <a:bodyPr wrap="square" lIns="0" tIns="0" rIns="0" bIns="0" rtlCol="0">
            <a:spAutoFit/>
          </a:bodyPr>
          <a:lstStyle/>
          <a:p>
            <a:pPr algn="ctr"/>
            <a:r>
              <a:rPr lang="en-GB" sz="4400" b="1" dirty="0">
                <a:solidFill>
                  <a:schemeClr val="tx2"/>
                </a:solidFill>
              </a:rPr>
              <a:t>Final 3 months of apprenticeship</a:t>
            </a:r>
          </a:p>
        </p:txBody>
      </p:sp>
    </p:spTree>
    <p:extLst>
      <p:ext uri="{BB962C8B-B14F-4D97-AF65-F5344CB8AC3E}">
        <p14:creationId xmlns:p14="http://schemas.microsoft.com/office/powerpoint/2010/main" val="37815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782089" y="315874"/>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6349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Project Report - AE1 with presentation, questions and answers</a:t>
            </a:r>
            <a:br>
              <a:rPr lang="en-GB" dirty="0"/>
            </a:br>
            <a:br>
              <a:rPr lang="en-GB" dirty="0"/>
            </a:br>
            <a:r>
              <a:rPr lang="en-GB" b="0" i="0" dirty="0">
                <a:solidFill>
                  <a:srgbClr val="000000"/>
                </a:solidFill>
                <a:effectLst/>
                <a:latin typeface="Lato" panose="020F0502020204030203" pitchFamily="34" charset="0"/>
              </a:rPr>
              <a:t>This assessment method has 2 components:</a:t>
            </a:r>
            <a:br>
              <a:rPr lang="en-GB" dirty="0"/>
            </a:br>
            <a:br>
              <a:rPr lang="en-GB" dirty="0"/>
            </a:br>
            <a:r>
              <a:rPr lang="en-GB" b="0" i="0" dirty="0">
                <a:solidFill>
                  <a:srgbClr val="000000"/>
                </a:solidFill>
                <a:effectLst/>
                <a:latin typeface="Lato" panose="020F0502020204030203" pitchFamily="34" charset="0"/>
              </a:rPr>
              <a:t>1. Project with report - 6000 words (+/-10%)</a:t>
            </a:r>
            <a:br>
              <a:rPr lang="en-GB" dirty="0"/>
            </a:br>
            <a:r>
              <a:rPr lang="en-GB" b="0" i="0" dirty="0">
                <a:solidFill>
                  <a:srgbClr val="000000"/>
                </a:solidFill>
                <a:effectLst/>
                <a:latin typeface="Lato" panose="020F0502020204030203" pitchFamily="34" charset="0"/>
              </a:rPr>
              <a:t>2. Presentation with questions and answers 60 min (Presentation 30mins &amp; 30mins Q&amp;A)</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dirty="0"/>
            </a:br>
            <a:br>
              <a:rPr lang="en-GB" dirty="0"/>
            </a:br>
            <a:r>
              <a:rPr lang="en-GB" b="0" i="0" dirty="0">
                <a:solidFill>
                  <a:srgbClr val="000000"/>
                </a:solidFill>
                <a:effectLst/>
                <a:latin typeface="Lato" panose="020F0502020204030203" pitchFamily="34" charset="0"/>
              </a:rPr>
              <a:t>The project report with presentation, questions and answers is structured to give the apprentice the opportunity to demonstrate the KSBs.</a:t>
            </a:r>
            <a:endParaRPr lang="en-GB" dirty="0"/>
          </a:p>
        </p:txBody>
      </p:sp>
    </p:spTree>
    <p:extLst>
      <p:ext uri="{BB962C8B-B14F-4D97-AF65-F5344CB8AC3E}">
        <p14:creationId xmlns:p14="http://schemas.microsoft.com/office/powerpoint/2010/main" val="8958628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3301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Portfolio - AE2 - Professional Discussion underpinned by a portfolio.</a:t>
            </a:r>
            <a:br>
              <a:rPr lang="en-GB" dirty="0"/>
            </a:br>
            <a:br>
              <a:rPr lang="en-GB" dirty="0"/>
            </a:br>
            <a:r>
              <a:rPr lang="en-GB" b="0" i="0" dirty="0">
                <a:solidFill>
                  <a:srgbClr val="000000"/>
                </a:solidFill>
                <a:effectLst/>
                <a:latin typeface="Lato" panose="020F0502020204030203" pitchFamily="34" charset="0"/>
              </a:rPr>
              <a:t>Professional Discussion – 60 minutes (+10% if necessary)</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b="0" i="0" dirty="0">
                <a:solidFill>
                  <a:srgbClr val="000000"/>
                </a:solidFill>
                <a:effectLst/>
                <a:latin typeface="Lato" panose="020F0502020204030203" pitchFamily="34" charset="0"/>
              </a:rPr>
            </a:br>
            <a:br>
              <a:rPr lang="en-GB" b="0" i="0" dirty="0">
                <a:solidFill>
                  <a:srgbClr val="000000"/>
                </a:solidFill>
                <a:effectLst/>
                <a:latin typeface="Lato" panose="020F0502020204030203" pitchFamily="34" charset="0"/>
              </a:rPr>
            </a:br>
            <a:r>
              <a:rPr lang="en-GB" b="0" i="0" dirty="0">
                <a:solidFill>
                  <a:srgbClr val="000000"/>
                </a:solidFill>
                <a:effectLst/>
                <a:latin typeface="Lato" panose="020F0502020204030203" pitchFamily="34" charset="0"/>
              </a:rPr>
              <a:t>n the professional discussion, an independent assessor and apprentice have a formal two-way conversation. It gives the apprentice the opportunity to demonstrate the KSBs mapped to this assessment method.</a:t>
            </a:r>
            <a:br>
              <a:rPr lang="en-GB" dirty="0"/>
            </a:br>
            <a:r>
              <a:rPr lang="en-GB" b="0" i="0" dirty="0">
                <a:solidFill>
                  <a:srgbClr val="000000"/>
                </a:solidFill>
                <a:effectLst/>
                <a:latin typeface="Lato" panose="020F0502020204030203" pitchFamily="34" charset="0"/>
              </a:rPr>
              <a:t>The apprentice can refer to and illustrate their answers with evidence from their portfolio of evidence (6 items) previously submitted at Gateway.</a:t>
            </a:r>
            <a:endParaRPr lang="en-GB" dirty="0"/>
          </a:p>
        </p:txBody>
      </p:sp>
    </p:spTree>
    <p:extLst>
      <p:ext uri="{BB962C8B-B14F-4D97-AF65-F5344CB8AC3E}">
        <p14:creationId xmlns:p14="http://schemas.microsoft.com/office/powerpoint/2010/main" val="367115840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A431-B9C2-E8A0-5B22-3D7AEF8B317D}"/>
              </a:ext>
            </a:extLst>
          </p:cNvPr>
          <p:cNvPicPr>
            <a:picLocks noChangeAspect="1"/>
          </p:cNvPicPr>
          <p:nvPr/>
        </p:nvPicPr>
        <p:blipFill>
          <a:blip r:embed="rId2"/>
          <a:stretch>
            <a:fillRect/>
          </a:stretch>
        </p:blipFill>
        <p:spPr>
          <a:xfrm>
            <a:off x="158104" y="662166"/>
            <a:ext cx="11825349" cy="5367254"/>
          </a:xfrm>
          <a:prstGeom prst="rect">
            <a:avLst/>
          </a:prstGeom>
        </p:spPr>
      </p:pic>
    </p:spTree>
    <p:extLst>
      <p:ext uri="{BB962C8B-B14F-4D97-AF65-F5344CB8AC3E}">
        <p14:creationId xmlns:p14="http://schemas.microsoft.com/office/powerpoint/2010/main" val="1111066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E3266A-A5D4-6C72-DD65-56A0A2761376}"/>
              </a:ext>
            </a:extLst>
          </p:cNvPr>
          <p:cNvSpPr>
            <a:spLocks noGrp="1"/>
          </p:cNvSpPr>
          <p:nvPr>
            <p:ph type="sldNum" sz="quarter" idx="12"/>
          </p:nvPr>
        </p:nvSpPr>
        <p:spPr/>
        <p:txBody>
          <a:bodyPr/>
          <a:lstStyle/>
          <a:p>
            <a:fld id="{4740549F-F38D-43A2-B780-492AA5F1A2EE}" type="slidenum">
              <a:rPr lang="en-GB" smtClean="0"/>
              <a:t>28</a:t>
            </a:fld>
            <a:endParaRPr lang="en-GB"/>
          </a:p>
        </p:txBody>
      </p:sp>
      <p:sp>
        <p:nvSpPr>
          <p:cNvPr id="7" name="TextBox 6">
            <a:extLst>
              <a:ext uri="{FF2B5EF4-FFF2-40B4-BE49-F238E27FC236}">
                <a16:creationId xmlns:a16="http://schemas.microsoft.com/office/drawing/2014/main" id="{578DF720-3FC3-2DA1-3A88-90897EFC4F64}"/>
              </a:ext>
            </a:extLst>
          </p:cNvPr>
          <p:cNvSpPr txBox="1"/>
          <p:nvPr/>
        </p:nvSpPr>
        <p:spPr>
          <a:xfrm>
            <a:off x="1171074" y="896087"/>
            <a:ext cx="10202779" cy="4616648"/>
          </a:xfrm>
          <a:prstGeom prst="rect">
            <a:avLst/>
          </a:prstGeom>
          <a:noFill/>
        </p:spPr>
        <p:txBody>
          <a:bodyPr wrap="square" lIns="0" tIns="0" rIns="0" bIns="0" rtlCol="0">
            <a:spAutoFit/>
          </a:bodyPr>
          <a:lstStyle/>
          <a:p>
            <a:r>
              <a:rPr lang="en-GB" sz="6000" dirty="0">
                <a:solidFill>
                  <a:schemeClr val="bg1"/>
                </a:solidFill>
              </a:rPr>
              <a:t>You </a:t>
            </a:r>
            <a:r>
              <a:rPr lang="en-GB" sz="6000" b="1" u="sng" dirty="0">
                <a:solidFill>
                  <a:schemeClr val="bg1"/>
                </a:solidFill>
              </a:rPr>
              <a:t>must</a:t>
            </a:r>
            <a:r>
              <a:rPr lang="en-GB" sz="6000" dirty="0">
                <a:solidFill>
                  <a:schemeClr val="bg1"/>
                </a:solidFill>
              </a:rPr>
              <a:t> pass the degree to pass the apprenticeship </a:t>
            </a:r>
            <a:br>
              <a:rPr lang="en-GB" sz="6000" dirty="0">
                <a:solidFill>
                  <a:schemeClr val="bg1"/>
                </a:solidFill>
              </a:rPr>
            </a:br>
            <a:r>
              <a:rPr lang="en-GB" sz="6000" dirty="0">
                <a:solidFill>
                  <a:schemeClr val="bg1"/>
                </a:solidFill>
              </a:rPr>
              <a:t>and you </a:t>
            </a:r>
            <a:r>
              <a:rPr lang="en-GB" sz="6000" b="1" u="sng" dirty="0">
                <a:solidFill>
                  <a:schemeClr val="bg1"/>
                </a:solidFill>
              </a:rPr>
              <a:t>must</a:t>
            </a:r>
            <a:r>
              <a:rPr lang="en-GB" sz="6000" dirty="0">
                <a:solidFill>
                  <a:schemeClr val="bg1"/>
                </a:solidFill>
              </a:rPr>
              <a:t> pass the apprenticeship to pass the degree</a:t>
            </a:r>
          </a:p>
        </p:txBody>
      </p:sp>
    </p:spTree>
    <p:extLst>
      <p:ext uri="{BB962C8B-B14F-4D97-AF65-F5344CB8AC3E}">
        <p14:creationId xmlns:p14="http://schemas.microsoft.com/office/powerpoint/2010/main" val="16236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7F24-9AEE-0512-27D7-83E4A05CB2D7}"/>
              </a:ext>
            </a:extLst>
          </p:cNvPr>
          <p:cNvPicPr>
            <a:picLocks noChangeAspect="1"/>
          </p:cNvPicPr>
          <p:nvPr/>
        </p:nvPicPr>
        <p:blipFill>
          <a:blip r:embed="rId2"/>
          <a:stretch>
            <a:fillRect/>
          </a:stretch>
        </p:blipFill>
        <p:spPr>
          <a:xfrm>
            <a:off x="2011128" y="0"/>
            <a:ext cx="8169744"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217834" y="6323902"/>
            <a:ext cx="3926075" cy="408125"/>
          </a:xfrm>
          <a:prstGeom prst="rect">
            <a:avLst/>
          </a:prstGeom>
          <a:solidFill>
            <a:schemeClr val="bg1"/>
          </a:solidFill>
        </p:spPr>
        <p:txBody>
          <a:bodyPr wrap="non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6356491" cy="740621"/>
          </a:xfrm>
        </p:spPr>
        <p:txBody>
          <a:bodyPr>
            <a:noAutofit/>
          </a:bodyPr>
          <a:lstStyle/>
          <a:p>
            <a:r>
              <a:rPr lang="en-US" sz="4899"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a:solidFill>
                  <a:schemeClr val="bg1"/>
                </a:solidFill>
                <a:latin typeface="Trebuchet MS"/>
              </a:rPr>
              <a:t>kenton.wheeler@solent.ac.uk</a:t>
            </a:r>
          </a:p>
          <a:p>
            <a:endParaRPr lang="en-US" sz="24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a:extLst>
              <a:ext uri="{FF2B5EF4-FFF2-40B4-BE49-F238E27FC236}">
                <a16:creationId xmlns:a16="http://schemas.microsoft.com/office/drawing/2014/main" id="{7D004CAC-85B3-59F7-8116-0589B0EBEDCB}"/>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147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9FF70-29D8-FCC9-A60C-5C638C7C838D}"/>
              </a:ext>
            </a:extLst>
          </p:cNvPr>
          <p:cNvPicPr>
            <a:picLocks noChangeAspect="1"/>
          </p:cNvPicPr>
          <p:nvPr/>
        </p:nvPicPr>
        <p:blipFill rotWithShape="1">
          <a:blip r:embed="rId2"/>
          <a:srcRect b="88497"/>
          <a:stretch/>
        </p:blipFill>
        <p:spPr>
          <a:xfrm>
            <a:off x="0" y="1"/>
            <a:ext cx="12192000" cy="745958"/>
          </a:xfrm>
          <a:prstGeom prst="rect">
            <a:avLst/>
          </a:prstGeom>
        </p:spPr>
      </p:pic>
      <p:sp>
        <p:nvSpPr>
          <p:cNvPr id="7" name="TextBox 6">
            <a:extLst>
              <a:ext uri="{FF2B5EF4-FFF2-40B4-BE49-F238E27FC236}">
                <a16:creationId xmlns:a16="http://schemas.microsoft.com/office/drawing/2014/main" id="{1085D8F2-9DC5-B945-4FD5-6E873B0275A7}"/>
              </a:ext>
            </a:extLst>
          </p:cNvPr>
          <p:cNvSpPr txBox="1"/>
          <p:nvPr/>
        </p:nvSpPr>
        <p:spPr>
          <a:xfrm>
            <a:off x="1058779" y="6484703"/>
            <a:ext cx="9853863" cy="307777"/>
          </a:xfrm>
          <a:prstGeom prst="rect">
            <a:avLst/>
          </a:prstGeom>
          <a:solidFill>
            <a:schemeClr val="bg1"/>
          </a:solidFill>
        </p:spPr>
        <p:txBody>
          <a:bodyPr wrap="square">
            <a:spAutoFit/>
          </a:bodyPr>
          <a:lstStyle/>
          <a:p>
            <a:r>
              <a:rPr lang="en-GB" sz="1400" dirty="0">
                <a:hlinkClick r:id="rId3"/>
              </a:rPr>
              <a:t>https://students.solent.ac.uk/official-documents/policy-governance-and-information/academic-calendar-2023-24.pdf</a:t>
            </a:r>
            <a:r>
              <a:rPr lang="en-GB" sz="1400" dirty="0"/>
              <a:t> </a:t>
            </a:r>
          </a:p>
        </p:txBody>
      </p:sp>
      <p:pic>
        <p:nvPicPr>
          <p:cNvPr id="8" name="Picture 7">
            <a:extLst>
              <a:ext uri="{FF2B5EF4-FFF2-40B4-BE49-F238E27FC236}">
                <a16:creationId xmlns:a16="http://schemas.microsoft.com/office/drawing/2014/main" id="{9F972BE5-8CE2-AAD4-C047-680F9F29F441}"/>
              </a:ext>
            </a:extLst>
          </p:cNvPr>
          <p:cNvPicPr>
            <a:picLocks noChangeAspect="1"/>
          </p:cNvPicPr>
          <p:nvPr/>
        </p:nvPicPr>
        <p:blipFill rotWithShape="1">
          <a:blip r:embed="rId2"/>
          <a:srcRect t="16018"/>
          <a:stretch/>
        </p:blipFill>
        <p:spPr>
          <a:xfrm>
            <a:off x="0" y="567489"/>
            <a:ext cx="12192000" cy="5445977"/>
          </a:xfrm>
          <a:prstGeom prst="rect">
            <a:avLst/>
          </a:prstGeom>
        </p:spPr>
      </p:pic>
    </p:spTree>
    <p:extLst>
      <p:ext uri="{BB962C8B-B14F-4D97-AF65-F5344CB8AC3E}">
        <p14:creationId xmlns:p14="http://schemas.microsoft.com/office/powerpoint/2010/main" val="5027047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8F6088-C2AC-1CFF-1CFC-98CE3E1EB5BF}"/>
              </a:ext>
            </a:extLst>
          </p:cNvPr>
          <p:cNvSpPr txBox="1"/>
          <p:nvPr/>
        </p:nvSpPr>
        <p:spPr>
          <a:xfrm>
            <a:off x="426127" y="1699491"/>
            <a:ext cx="11478827" cy="677108"/>
          </a:xfrm>
          <a:prstGeom prst="rect">
            <a:avLst/>
          </a:prstGeom>
          <a:noFill/>
        </p:spPr>
        <p:txBody>
          <a:bodyPr wrap="square" lIns="0" tIns="0" rIns="0" bIns="0" rtlCol="0">
            <a:spAutoFit/>
          </a:bodyPr>
          <a:lstStyle/>
          <a:p>
            <a:r>
              <a:rPr lang="en-GB" sz="4400" dirty="0">
                <a:solidFill>
                  <a:schemeClr val="tx2"/>
                </a:solidFill>
              </a:rPr>
              <a:t>https://martinsolent.github.io/bdats_2/</a:t>
            </a:r>
          </a:p>
        </p:txBody>
      </p:sp>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365949" y="130071"/>
            <a:ext cx="4252767" cy="8612614"/>
          </a:xfrm>
          <a:prstGeom prst="rect">
            <a:avLst/>
          </a:prstGeom>
          <a:noFill/>
        </p:spPr>
        <p:txBody>
          <a:bodyPr wrap="none" lIns="0" tIns="0" rIns="0" bIns="0" rtlCol="0">
            <a:spAutoFit/>
          </a:bodyPr>
          <a:lstStyle/>
          <a:p>
            <a:pPr>
              <a:lnSpc>
                <a:spcPct val="150000"/>
              </a:lnSpc>
              <a:spcAft>
                <a:spcPts val="800"/>
              </a:spcAft>
            </a:pPr>
            <a:r>
              <a:rPr lang="en-US" sz="2000" kern="100" dirty="0">
                <a:effectLst/>
                <a:ea typeface="Calibri" panose="020F0502020204030204" pitchFamily="34" charset="0"/>
                <a:cs typeface="Times New Roman" panose="02020603050405020304" pitchFamily="18" charset="0"/>
              </a:rPr>
              <a:t>Welcome</a:t>
            </a:r>
            <a:br>
              <a:rPr lang="en-GB"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Solent University Campus</a:t>
            </a:r>
            <a:br>
              <a:rPr lang="en-US" sz="2000" kern="100" dirty="0">
                <a:effectLst/>
                <a:ea typeface="Calibri" panose="020F0502020204030204" pitchFamily="34" charset="0"/>
                <a:cs typeface="Times New Roman" panose="02020603050405020304" pitchFamily="18" charset="0"/>
              </a:rPr>
            </a:br>
            <a:r>
              <a:rPr lang="en-GB" sz="2000" kern="100" dirty="0">
                <a:effectLst/>
                <a:ea typeface="Calibri" panose="020F0502020204030204" pitchFamily="34" charset="0"/>
                <a:cs typeface="Times New Roman" panose="02020603050405020304" pitchFamily="18" charset="0"/>
              </a:rPr>
              <a:t>Communication and information</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BDATS Standard 1.2 </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Knowledge Skills &amp; </a:t>
            </a:r>
            <a:r>
              <a:rPr lang="en-US" sz="2000" kern="100" dirty="0" err="1">
                <a:effectLst/>
                <a:ea typeface="Calibri" panose="020F0502020204030204" pitchFamily="34" charset="0"/>
                <a:cs typeface="Times New Roman" panose="02020603050405020304" pitchFamily="18" charset="0"/>
              </a:rPr>
              <a:t>Behaviours</a:t>
            </a:r>
            <a:r>
              <a:rPr lang="en-US" sz="2000" kern="100" dirty="0">
                <a:effectLst/>
                <a:ea typeface="Calibri" panose="020F0502020204030204" pitchFamily="34" charset="0"/>
                <a:cs typeface="Times New Roman" panose="02020603050405020304" pitchFamily="18" charset="0"/>
              </a:rPr>
              <a:t> (KSBs)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Pathways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Academic delivery</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Grading and assessments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Portfolio</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Off the job tracker</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Review meetings</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Gateway endpoint assessment (EPA)</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Student support </a:t>
            </a:r>
            <a:br>
              <a:rPr lang="en-US" sz="2000" kern="100" dirty="0">
                <a:effectLst/>
                <a:ea typeface="Calibri" panose="020F0502020204030204" pitchFamily="34" charset="0"/>
                <a:cs typeface="Times New Roman" panose="02020603050405020304" pitchFamily="18" charset="0"/>
              </a:rPr>
            </a:br>
            <a:r>
              <a:rPr lang="en-US" sz="2000" kern="100" dirty="0">
                <a:effectLst/>
                <a:ea typeface="Calibri" panose="020F0502020204030204" pitchFamily="34" charset="0"/>
                <a:cs typeface="Times New Roman" panose="02020603050405020304" pitchFamily="18" charset="0"/>
              </a:rPr>
              <a:t>Q &amp; A</a:t>
            </a:r>
            <a:endParaRPr lang="en-GB" sz="2000" kern="100" dirty="0">
              <a:effectLst/>
              <a:ea typeface="Calibri" panose="020F0502020204030204" pitchFamily="34" charset="0"/>
              <a:cs typeface="Times New Roman" panose="02020603050405020304" pitchFamily="18" charset="0"/>
            </a:endParaRPr>
          </a:p>
          <a:p>
            <a:pPr>
              <a:lnSpc>
                <a:spcPct val="150000"/>
              </a:lnSpc>
            </a:pPr>
            <a:br>
              <a:rPr lang="en-US" sz="1400" dirty="0">
                <a:solidFill>
                  <a:schemeClr val="tx2"/>
                </a:solidFill>
              </a:rPr>
            </a:br>
            <a:br>
              <a:rPr lang="en-US" sz="1400" dirty="0">
                <a:solidFill>
                  <a:schemeClr val="tx2"/>
                </a:solidFill>
              </a:rPr>
            </a:br>
            <a:br>
              <a:rPr lang="en-US" sz="1400" dirty="0">
                <a:solidFill>
                  <a:schemeClr val="tx2"/>
                </a:solidFill>
              </a:rPr>
            </a:br>
            <a:br>
              <a:rPr lang="en-US" sz="1400" dirty="0">
                <a:solidFill>
                  <a:schemeClr val="tx2"/>
                </a:solidFill>
              </a:rPr>
            </a:br>
            <a:endParaRPr lang="en-US" sz="1400" dirty="0">
              <a:solidFill>
                <a:schemeClr val="tx2"/>
              </a:solidFill>
            </a:endParaRPr>
          </a:p>
          <a:p>
            <a:endParaRPr lang="en-US" sz="1400" dirty="0">
              <a:solidFill>
                <a:schemeClr val="tx2"/>
              </a:solidFill>
            </a:endParaRPr>
          </a:p>
          <a:p>
            <a:endParaRPr lang="en-US" sz="1400" dirty="0" err="1">
              <a:solidFill>
                <a:schemeClr val="tx2"/>
              </a:solidFill>
            </a:endParaRPr>
          </a:p>
        </p:txBody>
      </p:sp>
    </p:spTree>
    <p:extLst>
      <p:ext uri="{BB962C8B-B14F-4D97-AF65-F5344CB8AC3E}">
        <p14:creationId xmlns:p14="http://schemas.microsoft.com/office/powerpoint/2010/main" val="3475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7723-3CF3-144D-ABCA-B4D54F088013}"/>
              </a:ext>
            </a:extLst>
          </p:cNvPr>
          <p:cNvPicPr>
            <a:picLocks noChangeAspect="1"/>
          </p:cNvPicPr>
          <p:nvPr/>
        </p:nvPicPr>
        <p:blipFill>
          <a:blip r:embed="rId2"/>
          <a:stretch>
            <a:fillRect/>
          </a:stretch>
        </p:blipFill>
        <p:spPr>
          <a:xfrm>
            <a:off x="609600" y="29737"/>
            <a:ext cx="10972800" cy="6858000"/>
          </a:xfrm>
          <a:prstGeom prst="rect">
            <a:avLst/>
          </a:prstGeom>
        </p:spPr>
      </p:pic>
    </p:spTree>
    <p:extLst>
      <p:ext uri="{BB962C8B-B14F-4D97-AF65-F5344CB8AC3E}">
        <p14:creationId xmlns:p14="http://schemas.microsoft.com/office/powerpoint/2010/main" val="118463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
        <p:nvSpPr>
          <p:cNvPr id="2" name="Rectangle 1">
            <a:extLst>
              <a:ext uri="{FF2B5EF4-FFF2-40B4-BE49-F238E27FC236}">
                <a16:creationId xmlns:a16="http://schemas.microsoft.com/office/drawing/2014/main" id="{168C3CD5-CC5F-8FC9-F072-72DD001C1E4F}"/>
              </a:ext>
            </a:extLst>
          </p:cNvPr>
          <p:cNvSpPr/>
          <p:nvPr/>
        </p:nvSpPr>
        <p:spPr>
          <a:xfrm>
            <a:off x="9192126" y="1576137"/>
            <a:ext cx="2322095" cy="43915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8812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8B93E-585C-2323-B6E5-524D3EB2F575}"/>
              </a:ext>
            </a:extLst>
          </p:cNvPr>
          <p:cNvPicPr>
            <a:picLocks noChangeAspect="1"/>
          </p:cNvPicPr>
          <p:nvPr/>
        </p:nvPicPr>
        <p:blipFill rotWithShape="1">
          <a:blip r:embed="rId2"/>
          <a:srcRect l="6766" r="6766"/>
          <a:stretch/>
        </p:blipFill>
        <p:spPr>
          <a:xfrm>
            <a:off x="0" y="-96253"/>
            <a:ext cx="12192000" cy="6954253"/>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550258" y="6427264"/>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611</TotalTime>
  <Words>934</Words>
  <Application>Microsoft Office PowerPoint</Application>
  <PresentationFormat>Widescreen</PresentationFormat>
  <Paragraphs>63</Paragraphs>
  <Slides>34</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Impact</vt:lpstr>
      <vt:lpstr>Lato</vt:lpstr>
      <vt:lpstr>Times</vt:lpstr>
      <vt:lpstr>Trebuchet MS</vt:lpstr>
      <vt:lpstr>Office Theme</vt:lpstr>
      <vt:lpstr>computing apprenticeships BDATS INDUCTION</vt:lpstr>
      <vt:lpstr>Martin Reid</vt:lpstr>
      <vt:lpstr>KENTON WHEELER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13</cp:revision>
  <dcterms:created xsi:type="dcterms:W3CDTF">2017-02-28T18:13:28Z</dcterms:created>
  <dcterms:modified xsi:type="dcterms:W3CDTF">2023-09-13T14:03:33Z</dcterms:modified>
</cp:coreProperties>
</file>